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Josefin Slab"/>
      <p:regular r:id="rId16"/>
      <p:bold r:id="rId17"/>
      <p:italic r:id="rId18"/>
      <p:boldItalic r:id="rId19"/>
    </p:embeddedFont>
    <p:embeddedFont>
      <p:font typeface="Elsie Swash Caps"/>
      <p:regular r:id="rId20"/>
    </p:embeddedFont>
    <p:embeddedFont>
      <p:font typeface="Proxima Nova"/>
      <p:regular r:id="rId21"/>
      <p:bold r:id="rId22"/>
      <p:italic r:id="rId23"/>
      <p:boldItalic r:id="rId24"/>
    </p:embeddedFont>
    <p:embeddedFont>
      <p:font typeface="BenchNine"/>
      <p:regular r:id="rId25"/>
      <p:bold r:id="rId26"/>
    </p:embeddedFont>
    <p:embeddedFont>
      <p:font typeface="Josefin Sans"/>
      <p:regular r:id="rId27"/>
      <p:bold r:id="rId28"/>
      <p:italic r:id="rId29"/>
      <p:boldItalic r:id="rId30"/>
    </p:embeddedFont>
    <p:embeddedFont>
      <p:font typeface="Proxima Nova Semibold"/>
      <p:regular r:id="rId31"/>
      <p:bold r:id="rId32"/>
      <p:boldItalic r:id="rId33"/>
    </p:embeddedFont>
    <p:embeddedFont>
      <p:font typeface="Josefin Sans SemiBold"/>
      <p:regular r:id="rId34"/>
      <p:bold r:id="rId35"/>
      <p:italic r:id="rId36"/>
      <p:boldItalic r:id="rId37"/>
    </p:embeddedFont>
    <p:embeddedFont>
      <p:font typeface="Barlow"/>
      <p:regular r:id="rId38"/>
      <p:bold r:id="rId39"/>
      <p:italic r:id="rId40"/>
      <p:boldItalic r:id="rId41"/>
    </p:embeddedFont>
    <p:embeddedFont>
      <p:font typeface="Barlow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-italic.fntdata"/><Relationship Id="rId20" Type="http://schemas.openxmlformats.org/officeDocument/2006/relationships/font" Target="fonts/ElsieSwashCaps-regular.fntdata"/><Relationship Id="rId42" Type="http://schemas.openxmlformats.org/officeDocument/2006/relationships/font" Target="fonts/BarlowLight-regular.fntdata"/><Relationship Id="rId41" Type="http://schemas.openxmlformats.org/officeDocument/2006/relationships/font" Target="fonts/Barlow-boldItalic.fntdata"/><Relationship Id="rId22" Type="http://schemas.openxmlformats.org/officeDocument/2006/relationships/font" Target="fonts/ProximaNova-bold.fntdata"/><Relationship Id="rId44" Type="http://schemas.openxmlformats.org/officeDocument/2006/relationships/font" Target="fonts/BarlowLight-italic.fntdata"/><Relationship Id="rId21" Type="http://schemas.openxmlformats.org/officeDocument/2006/relationships/font" Target="fonts/ProximaNova-regular.fntdata"/><Relationship Id="rId43" Type="http://schemas.openxmlformats.org/officeDocument/2006/relationships/font" Target="fonts/BarlowLight-bold.fntdata"/><Relationship Id="rId24" Type="http://schemas.openxmlformats.org/officeDocument/2006/relationships/font" Target="fonts/ProximaNova-boldItalic.fntdata"/><Relationship Id="rId23" Type="http://schemas.openxmlformats.org/officeDocument/2006/relationships/font" Target="fonts/ProximaNova-italic.fntdata"/><Relationship Id="rId45" Type="http://schemas.openxmlformats.org/officeDocument/2006/relationships/font" Target="fonts/BarlowLigh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BenchNine-bold.fntdata"/><Relationship Id="rId25" Type="http://schemas.openxmlformats.org/officeDocument/2006/relationships/font" Target="fonts/BenchNine-regular.fntdata"/><Relationship Id="rId28" Type="http://schemas.openxmlformats.org/officeDocument/2006/relationships/font" Target="fonts/JosefinSans-bold.fntdata"/><Relationship Id="rId27" Type="http://schemas.openxmlformats.org/officeDocument/2006/relationships/font" Target="fonts/Josefi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Josefi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Semibold-regular.fntdata"/><Relationship Id="rId30" Type="http://schemas.openxmlformats.org/officeDocument/2006/relationships/font" Target="fonts/JosefinSans-boldItalic.fntdata"/><Relationship Id="rId11" Type="http://schemas.openxmlformats.org/officeDocument/2006/relationships/slide" Target="slides/slide6.xml"/><Relationship Id="rId33" Type="http://schemas.openxmlformats.org/officeDocument/2006/relationships/font" Target="fonts/ProximaNova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Semibold-bold.fntdata"/><Relationship Id="rId13" Type="http://schemas.openxmlformats.org/officeDocument/2006/relationships/slide" Target="slides/slide8.xml"/><Relationship Id="rId35" Type="http://schemas.openxmlformats.org/officeDocument/2006/relationships/font" Target="fonts/JosefinSansSemiBold-bold.fntdata"/><Relationship Id="rId12" Type="http://schemas.openxmlformats.org/officeDocument/2006/relationships/slide" Target="slides/slide7.xml"/><Relationship Id="rId34" Type="http://schemas.openxmlformats.org/officeDocument/2006/relationships/font" Target="fonts/JosefinSans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JosefinSans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JosefinSansSemiBold-italic.fntdata"/><Relationship Id="rId17" Type="http://schemas.openxmlformats.org/officeDocument/2006/relationships/font" Target="fonts/JosefinSlab-bold.fntdata"/><Relationship Id="rId39" Type="http://schemas.openxmlformats.org/officeDocument/2006/relationships/font" Target="fonts/Barlow-bold.fntdata"/><Relationship Id="rId16" Type="http://schemas.openxmlformats.org/officeDocument/2006/relationships/font" Target="fonts/JosefinSlab-regular.fntdata"/><Relationship Id="rId38" Type="http://schemas.openxmlformats.org/officeDocument/2006/relationships/font" Target="fonts/Barlow-regular.fntdata"/><Relationship Id="rId19" Type="http://schemas.openxmlformats.org/officeDocument/2006/relationships/font" Target="fonts/JosefinSlab-boldItalic.fntdata"/><Relationship Id="rId18" Type="http://schemas.openxmlformats.org/officeDocument/2006/relationships/font" Target="fonts/JosefinSlab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083118c0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083118c0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08813492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708813492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08288d42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08288d42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c1bdc8b94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c1bdc8b94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08288d42c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08288d42c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c1c7ca97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fc1c7ca97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0950db7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0950db7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083711ead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083711ead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083711ead_2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083711ead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083711ead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083711ead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5" y="-62150"/>
            <a:ext cx="9144000" cy="5207100"/>
            <a:chOff x="-75" y="-62150"/>
            <a:chExt cx="9144000" cy="5207100"/>
          </a:xfrm>
        </p:grpSpPr>
        <p:sp>
          <p:nvSpPr>
            <p:cNvPr id="10" name="Google Shape;10;p2"/>
            <p:cNvSpPr/>
            <p:nvPr/>
          </p:nvSpPr>
          <p:spPr>
            <a:xfrm>
              <a:off x="0" y="-62150"/>
              <a:ext cx="723600" cy="520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75" y="-62150"/>
              <a:ext cx="9144000" cy="608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" name="Google Shape;12;p2"/>
          <p:cNvSpPr/>
          <p:nvPr/>
        </p:nvSpPr>
        <p:spPr>
          <a:xfrm>
            <a:off x="715125" y="543250"/>
            <a:ext cx="8428800" cy="46017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15125" y="543250"/>
            <a:ext cx="2284500" cy="460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1319100" y="2727850"/>
            <a:ext cx="7101300" cy="5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solidFill>
                  <a:srgbClr val="F8F8F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2267550" y="3239500"/>
            <a:ext cx="46089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100" y="1213175"/>
            <a:ext cx="9144000" cy="39318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67675" y="1037200"/>
            <a:ext cx="8408700" cy="22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2616675" y="3870900"/>
            <a:ext cx="39108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accent2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2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538250"/>
            <a:ext cx="4572000" cy="40671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4572000" y="538250"/>
            <a:ext cx="4572000" cy="4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type="title"/>
          </p:nvPr>
        </p:nvSpPr>
        <p:spPr>
          <a:xfrm>
            <a:off x="986950" y="855375"/>
            <a:ext cx="26433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6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986732" y="1182331"/>
            <a:ext cx="2643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2" type="title"/>
          </p:nvPr>
        </p:nvSpPr>
        <p:spPr>
          <a:xfrm>
            <a:off x="5513976" y="855375"/>
            <a:ext cx="26433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3" type="subTitle"/>
          </p:nvPr>
        </p:nvSpPr>
        <p:spPr>
          <a:xfrm>
            <a:off x="5513973" y="1182356"/>
            <a:ext cx="2643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4" type="title"/>
          </p:nvPr>
        </p:nvSpPr>
        <p:spPr>
          <a:xfrm>
            <a:off x="986950" y="2145730"/>
            <a:ext cx="26433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6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5" type="subTitle"/>
          </p:nvPr>
        </p:nvSpPr>
        <p:spPr>
          <a:xfrm>
            <a:off x="986732" y="2472683"/>
            <a:ext cx="2643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6" type="title"/>
          </p:nvPr>
        </p:nvSpPr>
        <p:spPr>
          <a:xfrm>
            <a:off x="5513976" y="2145730"/>
            <a:ext cx="26433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7" type="subTitle"/>
          </p:nvPr>
        </p:nvSpPr>
        <p:spPr>
          <a:xfrm>
            <a:off x="5513973" y="2472708"/>
            <a:ext cx="2643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8" type="title"/>
          </p:nvPr>
        </p:nvSpPr>
        <p:spPr>
          <a:xfrm>
            <a:off x="986950" y="3436049"/>
            <a:ext cx="26433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6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9" type="subTitle"/>
          </p:nvPr>
        </p:nvSpPr>
        <p:spPr>
          <a:xfrm>
            <a:off x="986732" y="3763000"/>
            <a:ext cx="2643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3" type="title"/>
          </p:nvPr>
        </p:nvSpPr>
        <p:spPr>
          <a:xfrm>
            <a:off x="5513976" y="3436049"/>
            <a:ext cx="26433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4" type="subTitle"/>
          </p:nvPr>
        </p:nvSpPr>
        <p:spPr>
          <a:xfrm>
            <a:off x="5513973" y="3763025"/>
            <a:ext cx="2643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hasCustomPrompt="1" idx="15" type="title"/>
          </p:nvPr>
        </p:nvSpPr>
        <p:spPr>
          <a:xfrm>
            <a:off x="3781275" y="827083"/>
            <a:ext cx="704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hasCustomPrompt="1" idx="16" type="title"/>
          </p:nvPr>
        </p:nvSpPr>
        <p:spPr>
          <a:xfrm>
            <a:off x="4655741" y="827083"/>
            <a:ext cx="704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hasCustomPrompt="1" idx="17" type="title"/>
          </p:nvPr>
        </p:nvSpPr>
        <p:spPr>
          <a:xfrm>
            <a:off x="3781275" y="2118008"/>
            <a:ext cx="704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hasCustomPrompt="1" idx="18" type="title"/>
          </p:nvPr>
        </p:nvSpPr>
        <p:spPr>
          <a:xfrm>
            <a:off x="4655741" y="2118008"/>
            <a:ext cx="704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hasCustomPrompt="1" idx="19" type="title"/>
          </p:nvPr>
        </p:nvSpPr>
        <p:spPr>
          <a:xfrm>
            <a:off x="3781275" y="3408933"/>
            <a:ext cx="704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hasCustomPrompt="1" idx="20" type="title"/>
          </p:nvPr>
        </p:nvSpPr>
        <p:spPr>
          <a:xfrm>
            <a:off x="4655741" y="3408933"/>
            <a:ext cx="704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BLANK_1_1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0" y="3181919"/>
            <a:ext cx="4572000" cy="19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4572000" y="3181919"/>
            <a:ext cx="4572000" cy="19617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0" y="1220349"/>
            <a:ext cx="4572000" cy="19617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4572000" y="1220349"/>
            <a:ext cx="4572000" cy="196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642300" y="1805625"/>
            <a:ext cx="3287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2" type="subTitle"/>
          </p:nvPr>
        </p:nvSpPr>
        <p:spPr>
          <a:xfrm>
            <a:off x="642300" y="2227875"/>
            <a:ext cx="3287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3" type="subTitle"/>
          </p:nvPr>
        </p:nvSpPr>
        <p:spPr>
          <a:xfrm>
            <a:off x="5214300" y="1805625"/>
            <a:ext cx="3287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4" type="subTitle"/>
          </p:nvPr>
        </p:nvSpPr>
        <p:spPr>
          <a:xfrm>
            <a:off x="5214350" y="2227875"/>
            <a:ext cx="3287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5" type="subTitle"/>
          </p:nvPr>
        </p:nvSpPr>
        <p:spPr>
          <a:xfrm>
            <a:off x="642300" y="3554800"/>
            <a:ext cx="3287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6" type="subTitle"/>
          </p:nvPr>
        </p:nvSpPr>
        <p:spPr>
          <a:xfrm>
            <a:off x="642300" y="3977050"/>
            <a:ext cx="3287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7" type="subTitle"/>
          </p:nvPr>
        </p:nvSpPr>
        <p:spPr>
          <a:xfrm>
            <a:off x="5214300" y="3554801"/>
            <a:ext cx="3287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8" type="subTitle"/>
          </p:nvPr>
        </p:nvSpPr>
        <p:spPr>
          <a:xfrm>
            <a:off x="5214350" y="3977051"/>
            <a:ext cx="3287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BLANK_1_1_2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100" y="1213175"/>
            <a:ext cx="9144000" cy="393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723600" y="1544721"/>
            <a:ext cx="20775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6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subTitle"/>
          </p:nvPr>
        </p:nvSpPr>
        <p:spPr>
          <a:xfrm>
            <a:off x="723600" y="1882064"/>
            <a:ext cx="20775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" name="Google Shape;97;p15"/>
          <p:cNvSpPr txBox="1"/>
          <p:nvPr>
            <p:ph idx="3" type="subTitle"/>
          </p:nvPr>
        </p:nvSpPr>
        <p:spPr>
          <a:xfrm>
            <a:off x="723600" y="2574017"/>
            <a:ext cx="20775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6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idx="4" type="subTitle"/>
          </p:nvPr>
        </p:nvSpPr>
        <p:spPr>
          <a:xfrm>
            <a:off x="723600" y="2915980"/>
            <a:ext cx="20775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99" name="Google Shape;99;p15"/>
          <p:cNvSpPr txBox="1"/>
          <p:nvPr>
            <p:ph idx="5" type="subTitle"/>
          </p:nvPr>
        </p:nvSpPr>
        <p:spPr>
          <a:xfrm>
            <a:off x="723600" y="3663922"/>
            <a:ext cx="20775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6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6" type="subTitle"/>
          </p:nvPr>
        </p:nvSpPr>
        <p:spPr>
          <a:xfrm>
            <a:off x="723600" y="4010710"/>
            <a:ext cx="20775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7" type="subTitle"/>
          </p:nvPr>
        </p:nvSpPr>
        <p:spPr>
          <a:xfrm>
            <a:off x="3474525" y="1544721"/>
            <a:ext cx="20775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6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8" type="subTitle"/>
          </p:nvPr>
        </p:nvSpPr>
        <p:spPr>
          <a:xfrm>
            <a:off x="3474525" y="1882064"/>
            <a:ext cx="20775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idx="9" type="subTitle"/>
          </p:nvPr>
        </p:nvSpPr>
        <p:spPr>
          <a:xfrm>
            <a:off x="3474525" y="2574017"/>
            <a:ext cx="20775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6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idx="13" type="subTitle"/>
          </p:nvPr>
        </p:nvSpPr>
        <p:spPr>
          <a:xfrm>
            <a:off x="3474525" y="2915980"/>
            <a:ext cx="20775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4" type="subTitle"/>
          </p:nvPr>
        </p:nvSpPr>
        <p:spPr>
          <a:xfrm>
            <a:off x="3474525" y="3663922"/>
            <a:ext cx="20775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6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5" type="subTitle"/>
          </p:nvPr>
        </p:nvSpPr>
        <p:spPr>
          <a:xfrm>
            <a:off x="3474525" y="4010710"/>
            <a:ext cx="20775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BLANK_1_1_1"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100" y="1213175"/>
            <a:ext cx="9144000" cy="39318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1061775" y="3545950"/>
            <a:ext cx="15393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0" name="Google Shape;110;p16"/>
          <p:cNvSpPr txBox="1"/>
          <p:nvPr>
            <p:ph idx="2" type="title"/>
          </p:nvPr>
        </p:nvSpPr>
        <p:spPr>
          <a:xfrm>
            <a:off x="6548925" y="3545950"/>
            <a:ext cx="15393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1" name="Google Shape;111;p16"/>
          <p:cNvSpPr txBox="1"/>
          <p:nvPr>
            <p:ph idx="3" type="title"/>
          </p:nvPr>
        </p:nvSpPr>
        <p:spPr>
          <a:xfrm>
            <a:off x="3805349" y="3545950"/>
            <a:ext cx="15393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>
            <a:off x="723600" y="2403825"/>
            <a:ext cx="22131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3" name="Google Shape;113;p16"/>
          <p:cNvSpPr txBox="1"/>
          <p:nvPr>
            <p:ph idx="4" type="subTitle"/>
          </p:nvPr>
        </p:nvSpPr>
        <p:spPr>
          <a:xfrm>
            <a:off x="6206450" y="2403825"/>
            <a:ext cx="22131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4" name="Google Shape;114;p16"/>
          <p:cNvSpPr txBox="1"/>
          <p:nvPr>
            <p:ph idx="5" type="subTitle"/>
          </p:nvPr>
        </p:nvSpPr>
        <p:spPr>
          <a:xfrm>
            <a:off x="3465025" y="2403825"/>
            <a:ext cx="22131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5" name="Google Shape;115;p16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BLANK_1_1_1_2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100" y="1213175"/>
            <a:ext cx="9144000" cy="39318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0" y="1220350"/>
            <a:ext cx="3048000" cy="392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6096000" y="1220350"/>
            <a:ext cx="3048000" cy="392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705000" y="1848425"/>
            <a:ext cx="15393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1" name="Google Shape;121;p17"/>
          <p:cNvSpPr txBox="1"/>
          <p:nvPr>
            <p:ph idx="2" type="title"/>
          </p:nvPr>
        </p:nvSpPr>
        <p:spPr>
          <a:xfrm>
            <a:off x="6801000" y="1848425"/>
            <a:ext cx="15393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2" name="Google Shape;122;p17"/>
          <p:cNvSpPr txBox="1"/>
          <p:nvPr>
            <p:ph idx="3" type="title"/>
          </p:nvPr>
        </p:nvSpPr>
        <p:spPr>
          <a:xfrm>
            <a:off x="3755999" y="1848425"/>
            <a:ext cx="15393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3" name="Google Shape;123;p17"/>
          <p:cNvSpPr txBox="1"/>
          <p:nvPr>
            <p:ph idx="1" type="subTitle"/>
          </p:nvPr>
        </p:nvSpPr>
        <p:spPr>
          <a:xfrm>
            <a:off x="3556238" y="3011775"/>
            <a:ext cx="1932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124" name="Google Shape;124;p17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5" name="Google Shape;125;p17"/>
          <p:cNvSpPr txBox="1"/>
          <p:nvPr>
            <p:ph idx="5" type="subTitle"/>
          </p:nvPr>
        </p:nvSpPr>
        <p:spPr>
          <a:xfrm>
            <a:off x="561538" y="3011775"/>
            <a:ext cx="1932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6" type="subTitle"/>
          </p:nvPr>
        </p:nvSpPr>
        <p:spPr>
          <a:xfrm>
            <a:off x="6604650" y="3011775"/>
            <a:ext cx="1932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idx="7" type="subTitle"/>
          </p:nvPr>
        </p:nvSpPr>
        <p:spPr>
          <a:xfrm>
            <a:off x="3556190" y="3378125"/>
            <a:ext cx="1932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17"/>
          <p:cNvSpPr txBox="1"/>
          <p:nvPr>
            <p:ph idx="8" type="subTitle"/>
          </p:nvPr>
        </p:nvSpPr>
        <p:spPr>
          <a:xfrm>
            <a:off x="561550" y="3378125"/>
            <a:ext cx="1932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idx="9" type="subTitle"/>
          </p:nvPr>
        </p:nvSpPr>
        <p:spPr>
          <a:xfrm>
            <a:off x="6604650" y="3378125"/>
            <a:ext cx="1932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_1_1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723300" y="543250"/>
            <a:ext cx="7697100" cy="39462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 txBox="1"/>
          <p:nvPr>
            <p:ph type="title"/>
          </p:nvPr>
        </p:nvSpPr>
        <p:spPr>
          <a:xfrm>
            <a:off x="2942725" y="2960950"/>
            <a:ext cx="3258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i="0"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9pPr>
          </a:lstStyle>
          <a:p/>
        </p:txBody>
      </p:sp>
      <p:sp>
        <p:nvSpPr>
          <p:cNvPr id="133" name="Google Shape;133;p18"/>
          <p:cNvSpPr txBox="1"/>
          <p:nvPr>
            <p:ph idx="1" type="subTitle"/>
          </p:nvPr>
        </p:nvSpPr>
        <p:spPr>
          <a:xfrm>
            <a:off x="2153975" y="1706350"/>
            <a:ext cx="4836000" cy="12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"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>
            <a:off x="100" y="1213175"/>
            <a:ext cx="9144000" cy="39318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 txBox="1"/>
          <p:nvPr>
            <p:ph idx="1" type="subTitle"/>
          </p:nvPr>
        </p:nvSpPr>
        <p:spPr>
          <a:xfrm>
            <a:off x="927025" y="3640275"/>
            <a:ext cx="30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2" type="subTitle"/>
          </p:nvPr>
        </p:nvSpPr>
        <p:spPr>
          <a:xfrm>
            <a:off x="5149150" y="3640275"/>
            <a:ext cx="30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hasCustomPrompt="1" type="title"/>
          </p:nvPr>
        </p:nvSpPr>
        <p:spPr>
          <a:xfrm>
            <a:off x="1703125" y="2055325"/>
            <a:ext cx="1533000" cy="7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9"/>
          <p:cNvSpPr txBox="1"/>
          <p:nvPr>
            <p:ph hasCustomPrompt="1" idx="3" type="title"/>
          </p:nvPr>
        </p:nvSpPr>
        <p:spPr>
          <a:xfrm>
            <a:off x="5925250" y="2055325"/>
            <a:ext cx="1533000" cy="7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9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1" name="Google Shape;141;p19"/>
          <p:cNvSpPr txBox="1"/>
          <p:nvPr>
            <p:ph idx="5" type="subTitle"/>
          </p:nvPr>
        </p:nvSpPr>
        <p:spPr>
          <a:xfrm>
            <a:off x="927025" y="3094497"/>
            <a:ext cx="30852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142" name="Google Shape;142;p19"/>
          <p:cNvSpPr txBox="1"/>
          <p:nvPr>
            <p:ph idx="6" type="subTitle"/>
          </p:nvPr>
        </p:nvSpPr>
        <p:spPr>
          <a:xfrm>
            <a:off x="5149150" y="3094499"/>
            <a:ext cx="30852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BLANK_1_1_1_1_1_1"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/>
          <p:nvPr/>
        </p:nvSpPr>
        <p:spPr>
          <a:xfrm>
            <a:off x="100" y="1213175"/>
            <a:ext cx="9144000" cy="39318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 txBox="1"/>
          <p:nvPr>
            <p:ph type="title"/>
          </p:nvPr>
        </p:nvSpPr>
        <p:spPr>
          <a:xfrm>
            <a:off x="720063" y="1959350"/>
            <a:ext cx="2251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6" name="Google Shape;146;p20"/>
          <p:cNvSpPr txBox="1"/>
          <p:nvPr>
            <p:ph idx="1" type="subTitle"/>
          </p:nvPr>
        </p:nvSpPr>
        <p:spPr>
          <a:xfrm>
            <a:off x="720075" y="2270704"/>
            <a:ext cx="22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20"/>
          <p:cNvSpPr txBox="1"/>
          <p:nvPr>
            <p:ph idx="2" type="title"/>
          </p:nvPr>
        </p:nvSpPr>
        <p:spPr>
          <a:xfrm>
            <a:off x="6172888" y="1959350"/>
            <a:ext cx="2251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8" name="Google Shape;148;p20"/>
          <p:cNvSpPr txBox="1"/>
          <p:nvPr>
            <p:ph idx="3" type="subTitle"/>
          </p:nvPr>
        </p:nvSpPr>
        <p:spPr>
          <a:xfrm>
            <a:off x="6172888" y="2270704"/>
            <a:ext cx="22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4" type="title"/>
          </p:nvPr>
        </p:nvSpPr>
        <p:spPr>
          <a:xfrm>
            <a:off x="3446513" y="3513412"/>
            <a:ext cx="2251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0" name="Google Shape;150;p20"/>
          <p:cNvSpPr txBox="1"/>
          <p:nvPr>
            <p:ph idx="5" type="subTitle"/>
          </p:nvPr>
        </p:nvSpPr>
        <p:spPr>
          <a:xfrm>
            <a:off x="3446512" y="3823340"/>
            <a:ext cx="22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0"/>
          <p:cNvSpPr txBox="1"/>
          <p:nvPr>
            <p:ph idx="6" type="title"/>
          </p:nvPr>
        </p:nvSpPr>
        <p:spPr>
          <a:xfrm>
            <a:off x="3446513" y="1959350"/>
            <a:ext cx="2251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2" name="Google Shape;152;p20"/>
          <p:cNvSpPr txBox="1"/>
          <p:nvPr>
            <p:ph idx="7" type="subTitle"/>
          </p:nvPr>
        </p:nvSpPr>
        <p:spPr>
          <a:xfrm>
            <a:off x="3446513" y="2270704"/>
            <a:ext cx="22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idx="8" type="title"/>
          </p:nvPr>
        </p:nvSpPr>
        <p:spPr>
          <a:xfrm>
            <a:off x="720063" y="3513412"/>
            <a:ext cx="2251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4" name="Google Shape;154;p20"/>
          <p:cNvSpPr txBox="1"/>
          <p:nvPr>
            <p:ph idx="9" type="subTitle"/>
          </p:nvPr>
        </p:nvSpPr>
        <p:spPr>
          <a:xfrm>
            <a:off x="720075" y="3823340"/>
            <a:ext cx="22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20"/>
          <p:cNvSpPr txBox="1"/>
          <p:nvPr>
            <p:ph idx="13" type="title"/>
          </p:nvPr>
        </p:nvSpPr>
        <p:spPr>
          <a:xfrm>
            <a:off x="6085875" y="3513425"/>
            <a:ext cx="2425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6" name="Google Shape;156;p20"/>
          <p:cNvSpPr txBox="1"/>
          <p:nvPr>
            <p:ph idx="14" type="subTitle"/>
          </p:nvPr>
        </p:nvSpPr>
        <p:spPr>
          <a:xfrm>
            <a:off x="6172888" y="3823340"/>
            <a:ext cx="22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2690975" y="450"/>
            <a:ext cx="5729400" cy="34845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450"/>
            <a:ext cx="4014900" cy="348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450"/>
            <a:ext cx="4014900" cy="348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723750" y="1819713"/>
            <a:ext cx="2567400" cy="13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4096400" y="4204954"/>
            <a:ext cx="4323900" cy="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723750" y="3688642"/>
            <a:ext cx="2096100" cy="10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"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/>
          <p:nvPr/>
        </p:nvSpPr>
        <p:spPr>
          <a:xfrm>
            <a:off x="715125" y="543250"/>
            <a:ext cx="8428800" cy="46017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 txBox="1"/>
          <p:nvPr>
            <p:ph type="ctrTitle"/>
          </p:nvPr>
        </p:nvSpPr>
        <p:spPr>
          <a:xfrm>
            <a:off x="4400400" y="1189500"/>
            <a:ext cx="4020000" cy="9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48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21"/>
          <p:cNvSpPr txBox="1"/>
          <p:nvPr>
            <p:ph idx="1" type="subTitle"/>
          </p:nvPr>
        </p:nvSpPr>
        <p:spPr>
          <a:xfrm>
            <a:off x="4400400" y="2374875"/>
            <a:ext cx="40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21"/>
          <p:cNvSpPr txBox="1"/>
          <p:nvPr/>
        </p:nvSpPr>
        <p:spPr>
          <a:xfrm>
            <a:off x="4902900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Barlow Light"/>
                <a:ea typeface="Barlow Light"/>
                <a:cs typeface="Barlow Light"/>
                <a:sym typeface="Barlow Ligh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Barlow Light"/>
                <a:ea typeface="Barlow Light"/>
                <a:cs typeface="Barlow Light"/>
                <a:sym typeface="Barlow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Barlow Light"/>
                <a:ea typeface="Barlow Light"/>
                <a:cs typeface="Barlow Light"/>
                <a:sym typeface="Barlow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. </a:t>
            </a: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163" name="Google Shape;163;p21"/>
          <p:cNvGrpSpPr/>
          <p:nvPr/>
        </p:nvGrpSpPr>
        <p:grpSpPr>
          <a:xfrm>
            <a:off x="-75" y="-62150"/>
            <a:ext cx="9144000" cy="5207100"/>
            <a:chOff x="-75" y="-62150"/>
            <a:chExt cx="9144000" cy="5207100"/>
          </a:xfrm>
        </p:grpSpPr>
        <p:sp>
          <p:nvSpPr>
            <p:cNvPr id="164" name="Google Shape;164;p21"/>
            <p:cNvSpPr/>
            <p:nvPr/>
          </p:nvSpPr>
          <p:spPr>
            <a:xfrm>
              <a:off x="0" y="-62150"/>
              <a:ext cx="723600" cy="520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-75" y="-62150"/>
              <a:ext cx="9144000" cy="608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21"/>
          <p:cNvSpPr/>
          <p:nvPr/>
        </p:nvSpPr>
        <p:spPr>
          <a:xfrm>
            <a:off x="715125" y="543250"/>
            <a:ext cx="2284500" cy="460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_1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1">
    <p:bg>
      <p:bgPr>
        <a:solidFill>
          <a:schemeClr val="dk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CC4125">
            <a:alpha val="55800"/>
          </a:srgbClr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19900" y="1393725"/>
            <a:ext cx="7704300" cy="30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SemiBold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SemiBold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SemiBold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SemiBold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SemiBold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SemiBold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SemiBold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lab SemiBold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34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720100" y="1213075"/>
            <a:ext cx="3852000" cy="39303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4572100" y="1213075"/>
            <a:ext cx="3852000" cy="39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 flipH="1">
            <a:off x="6154725" y="2470150"/>
            <a:ext cx="18225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20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 flipH="1">
            <a:off x="5351925" y="3014501"/>
            <a:ext cx="2625300" cy="13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 flipH="1">
            <a:off x="1166860" y="2470150"/>
            <a:ext cx="18228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20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4" type="subTitle"/>
          </p:nvPr>
        </p:nvSpPr>
        <p:spPr>
          <a:xfrm flipH="1">
            <a:off x="1166775" y="3014502"/>
            <a:ext cx="2625300" cy="13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100" y="1213175"/>
            <a:ext cx="9144000" cy="39318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flipH="1">
            <a:off x="3826225" y="450"/>
            <a:ext cx="5321700" cy="348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 flipH="1" rot="-5400000">
            <a:off x="3742650" y="-259650"/>
            <a:ext cx="1658700" cy="914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723625" y="-450"/>
            <a:ext cx="3102600" cy="51435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5052600" y="1219050"/>
            <a:ext cx="3367800" cy="10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4253100" y="3932700"/>
            <a:ext cx="4167300" cy="5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 txBox="1"/>
          <p:nvPr>
            <p:ph type="title"/>
          </p:nvPr>
        </p:nvSpPr>
        <p:spPr>
          <a:xfrm>
            <a:off x="1602125" y="1426600"/>
            <a:ext cx="5939700" cy="21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1893725" y="1817750"/>
            <a:ext cx="5336100" cy="15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8F8F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Josefin Sans SemiBold"/>
              <a:buNone/>
              <a:defRPr sz="2800">
                <a:solidFill>
                  <a:schemeClr val="lt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Josefin Sans SemiBold"/>
              <a:buNone/>
              <a:defRPr sz="2800">
                <a:solidFill>
                  <a:schemeClr val="lt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Josefin Sans SemiBold"/>
              <a:buNone/>
              <a:defRPr sz="2800">
                <a:solidFill>
                  <a:schemeClr val="lt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Josefin Sans SemiBold"/>
              <a:buNone/>
              <a:defRPr sz="2800">
                <a:solidFill>
                  <a:schemeClr val="lt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Josefin Sans SemiBold"/>
              <a:buNone/>
              <a:defRPr sz="2800">
                <a:solidFill>
                  <a:schemeClr val="lt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Josefin Sans SemiBold"/>
              <a:buNone/>
              <a:defRPr sz="2800">
                <a:solidFill>
                  <a:schemeClr val="lt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Josefin Sans SemiBold"/>
              <a:buNone/>
              <a:defRPr sz="2800">
                <a:solidFill>
                  <a:schemeClr val="lt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Josefin Sans SemiBold"/>
              <a:buNone/>
              <a:defRPr sz="2800">
                <a:solidFill>
                  <a:schemeClr val="lt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Josefin Sans SemiBold"/>
              <a:buNone/>
              <a:defRPr sz="2800">
                <a:solidFill>
                  <a:schemeClr val="lt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●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○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■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●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○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■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●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○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Barlow"/>
              <a:buChar char="■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ctrTitle"/>
          </p:nvPr>
        </p:nvSpPr>
        <p:spPr>
          <a:xfrm>
            <a:off x="1426250" y="2588550"/>
            <a:ext cx="7101300" cy="10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Josefin Sans"/>
                <a:ea typeface="Josefin Sans"/>
                <a:cs typeface="Josefin Sans"/>
                <a:sym typeface="Josefin Sans"/>
              </a:rPr>
              <a:t>HEART DISEASE </a:t>
            </a:r>
            <a:endParaRPr b="1">
              <a:solidFill>
                <a:srgbClr val="EFEFE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Josefin Sans"/>
                <a:ea typeface="Josefin Sans"/>
                <a:cs typeface="Josefin Sans"/>
                <a:sym typeface="Josefin Sans"/>
              </a:rPr>
              <a:t>PREDICTION</a:t>
            </a:r>
            <a:endParaRPr b="1">
              <a:solidFill>
                <a:srgbClr val="EFEFE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6"/>
          <p:cNvSpPr txBox="1"/>
          <p:nvPr>
            <p:ph idx="1" type="subTitle"/>
          </p:nvPr>
        </p:nvSpPr>
        <p:spPr>
          <a:xfrm>
            <a:off x="2329825" y="3828850"/>
            <a:ext cx="46089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8F8F6"/>
                </a:solidFill>
              </a:rPr>
              <a:t>Presented by :</a:t>
            </a:r>
            <a:r>
              <a:rPr b="1" lang="en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" sz="1500">
                <a:solidFill>
                  <a:srgbClr val="F8F8F6"/>
                </a:solidFill>
                <a:latin typeface="Arial"/>
                <a:ea typeface="Arial"/>
                <a:cs typeface="Arial"/>
                <a:sym typeface="Arial"/>
              </a:rPr>
              <a:t>Hesham Doom </a:t>
            </a:r>
            <a:r>
              <a:rPr lang="en" sz="1500">
                <a:solidFill>
                  <a:srgbClr val="F8F8F6"/>
                </a:solidFill>
                <a:latin typeface="Arial"/>
                <a:ea typeface="Arial"/>
                <a:cs typeface="Arial"/>
                <a:sym typeface="Arial"/>
              </a:rPr>
              <a:t> &amp;</a:t>
            </a:r>
            <a:endParaRPr sz="1500">
              <a:solidFill>
                <a:srgbClr val="F8F8F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8F8F6"/>
                </a:solidFill>
                <a:latin typeface="Arial"/>
                <a:ea typeface="Arial"/>
                <a:cs typeface="Arial"/>
                <a:sym typeface="Arial"/>
              </a:rPr>
              <a:t>                         </a:t>
            </a:r>
            <a:r>
              <a:rPr lang="en" sz="1500">
                <a:solidFill>
                  <a:srgbClr val="F8F8F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>
                <a:solidFill>
                  <a:srgbClr val="F8F8F6"/>
                </a:solidFill>
                <a:latin typeface="Arial"/>
                <a:ea typeface="Arial"/>
                <a:cs typeface="Arial"/>
                <a:sym typeface="Arial"/>
              </a:rPr>
              <a:t>Abdullah Alsubaie</a:t>
            </a:r>
            <a:endParaRPr sz="1500">
              <a:solidFill>
                <a:srgbClr val="F8F8F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1522050" y="1047100"/>
            <a:ext cx="679200" cy="679200"/>
          </a:xfrm>
          <a:prstGeom prst="ellipse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1639350" y="1164400"/>
            <a:ext cx="444600" cy="444600"/>
          </a:xfrm>
          <a:prstGeom prst="mathPlus">
            <a:avLst>
              <a:gd fmla="val 23520" name="adj1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" name="Google Shape;181;p26"/>
          <p:cNvGrpSpPr/>
          <p:nvPr/>
        </p:nvGrpSpPr>
        <p:grpSpPr>
          <a:xfrm>
            <a:off x="1522050" y="2065572"/>
            <a:ext cx="679184" cy="587280"/>
            <a:chOff x="3426850" y="2691700"/>
            <a:chExt cx="367325" cy="316525"/>
          </a:xfrm>
        </p:grpSpPr>
        <p:sp>
          <p:nvSpPr>
            <p:cNvPr id="182" name="Google Shape;182;p26"/>
            <p:cNvSpPr/>
            <p:nvPr/>
          </p:nvSpPr>
          <p:spPr>
            <a:xfrm>
              <a:off x="3697225" y="2692550"/>
              <a:ext cx="89150" cy="90025"/>
            </a:xfrm>
            <a:custGeom>
              <a:rect b="b" l="l" r="r" t="t"/>
              <a:pathLst>
                <a:path extrusionOk="0" h="3601" w="3566">
                  <a:moveTo>
                    <a:pt x="233" y="1"/>
                  </a:moveTo>
                  <a:cubicBezTo>
                    <a:pt x="128" y="1"/>
                    <a:pt x="33" y="78"/>
                    <a:pt x="16" y="184"/>
                  </a:cubicBezTo>
                  <a:cubicBezTo>
                    <a:pt x="1" y="300"/>
                    <a:pt x="78" y="410"/>
                    <a:pt x="198" y="429"/>
                  </a:cubicBezTo>
                  <a:cubicBezTo>
                    <a:pt x="1716" y="659"/>
                    <a:pt x="2921" y="1889"/>
                    <a:pt x="3122" y="3412"/>
                  </a:cubicBezTo>
                  <a:cubicBezTo>
                    <a:pt x="3136" y="3522"/>
                    <a:pt x="3231" y="3601"/>
                    <a:pt x="3336" y="3601"/>
                  </a:cubicBezTo>
                  <a:cubicBezTo>
                    <a:pt x="3345" y="3601"/>
                    <a:pt x="3354" y="3600"/>
                    <a:pt x="3363" y="3599"/>
                  </a:cubicBezTo>
                  <a:cubicBezTo>
                    <a:pt x="3483" y="3580"/>
                    <a:pt x="3565" y="3474"/>
                    <a:pt x="3550" y="3354"/>
                  </a:cubicBezTo>
                  <a:cubicBezTo>
                    <a:pt x="3320" y="1645"/>
                    <a:pt x="1970" y="266"/>
                    <a:pt x="260" y="2"/>
                  </a:cubicBezTo>
                  <a:cubicBezTo>
                    <a:pt x="251" y="1"/>
                    <a:pt x="242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3426850" y="2691700"/>
              <a:ext cx="367325" cy="316525"/>
            </a:xfrm>
            <a:custGeom>
              <a:rect b="b" l="l" r="r" t="t"/>
              <a:pathLst>
                <a:path extrusionOk="0" h="12661" w="14693">
                  <a:moveTo>
                    <a:pt x="10453" y="1254"/>
                  </a:moveTo>
                  <a:cubicBezTo>
                    <a:pt x="11816" y="1254"/>
                    <a:pt x="13133" y="2327"/>
                    <a:pt x="13136" y="3907"/>
                  </a:cubicBezTo>
                  <a:cubicBezTo>
                    <a:pt x="13136" y="4618"/>
                    <a:pt x="13006" y="5315"/>
                    <a:pt x="12751" y="5996"/>
                  </a:cubicBezTo>
                  <a:lnTo>
                    <a:pt x="11738" y="5996"/>
                  </a:lnTo>
                  <a:lnTo>
                    <a:pt x="11008" y="3360"/>
                  </a:lnTo>
                  <a:cubicBezTo>
                    <a:pt x="10979" y="3256"/>
                    <a:pt x="10889" y="3203"/>
                    <a:pt x="10799" y="3203"/>
                  </a:cubicBezTo>
                  <a:cubicBezTo>
                    <a:pt x="10715" y="3203"/>
                    <a:pt x="10630" y="3250"/>
                    <a:pt x="10595" y="3345"/>
                  </a:cubicBezTo>
                  <a:lnTo>
                    <a:pt x="9087" y="7667"/>
                  </a:lnTo>
                  <a:lnTo>
                    <a:pt x="8021" y="4805"/>
                  </a:lnTo>
                  <a:cubicBezTo>
                    <a:pt x="7986" y="4713"/>
                    <a:pt x="7903" y="4667"/>
                    <a:pt x="7819" y="4667"/>
                  </a:cubicBezTo>
                  <a:cubicBezTo>
                    <a:pt x="7740" y="4667"/>
                    <a:pt x="7661" y="4708"/>
                    <a:pt x="7622" y="4791"/>
                  </a:cubicBezTo>
                  <a:lnTo>
                    <a:pt x="7056" y="5996"/>
                  </a:lnTo>
                  <a:lnTo>
                    <a:pt x="4039" y="5996"/>
                  </a:lnTo>
                  <a:cubicBezTo>
                    <a:pt x="3919" y="5996"/>
                    <a:pt x="3822" y="6093"/>
                    <a:pt x="3822" y="6208"/>
                  </a:cubicBezTo>
                  <a:cubicBezTo>
                    <a:pt x="3822" y="6328"/>
                    <a:pt x="3919" y="6423"/>
                    <a:pt x="4039" y="6423"/>
                  </a:cubicBezTo>
                  <a:lnTo>
                    <a:pt x="7194" y="6423"/>
                  </a:lnTo>
                  <a:cubicBezTo>
                    <a:pt x="7276" y="6423"/>
                    <a:pt x="7353" y="6376"/>
                    <a:pt x="7387" y="6299"/>
                  </a:cubicBezTo>
                  <a:lnTo>
                    <a:pt x="7795" y="5434"/>
                  </a:lnTo>
                  <a:lnTo>
                    <a:pt x="8894" y="8374"/>
                  </a:lnTo>
                  <a:cubicBezTo>
                    <a:pt x="8928" y="8469"/>
                    <a:pt x="9010" y="8515"/>
                    <a:pt x="9093" y="8515"/>
                  </a:cubicBezTo>
                  <a:cubicBezTo>
                    <a:pt x="9178" y="8515"/>
                    <a:pt x="9264" y="8466"/>
                    <a:pt x="9298" y="8369"/>
                  </a:cubicBezTo>
                  <a:lnTo>
                    <a:pt x="10778" y="4138"/>
                  </a:lnTo>
                  <a:lnTo>
                    <a:pt x="11368" y="6266"/>
                  </a:lnTo>
                  <a:cubicBezTo>
                    <a:pt x="11392" y="6361"/>
                    <a:pt x="11479" y="6423"/>
                    <a:pt x="11574" y="6423"/>
                  </a:cubicBezTo>
                  <a:lnTo>
                    <a:pt x="12569" y="6423"/>
                  </a:lnTo>
                  <a:cubicBezTo>
                    <a:pt x="11574" y="8561"/>
                    <a:pt x="9284" y="10347"/>
                    <a:pt x="7204" y="11366"/>
                  </a:cubicBezTo>
                  <a:cubicBezTo>
                    <a:pt x="4318" y="9968"/>
                    <a:pt x="1268" y="7298"/>
                    <a:pt x="1263" y="3916"/>
                  </a:cubicBezTo>
                  <a:cubicBezTo>
                    <a:pt x="1260" y="2324"/>
                    <a:pt x="2568" y="1265"/>
                    <a:pt x="3931" y="1265"/>
                  </a:cubicBezTo>
                  <a:cubicBezTo>
                    <a:pt x="4776" y="1265"/>
                    <a:pt x="5641" y="1671"/>
                    <a:pt x="6229" y="2610"/>
                  </a:cubicBezTo>
                  <a:cubicBezTo>
                    <a:pt x="6440" y="2946"/>
                    <a:pt x="6825" y="3149"/>
                    <a:pt x="7217" y="3149"/>
                  </a:cubicBezTo>
                  <a:cubicBezTo>
                    <a:pt x="7577" y="3149"/>
                    <a:pt x="7943" y="2979"/>
                    <a:pt x="8189" y="2586"/>
                  </a:cubicBezTo>
                  <a:cubicBezTo>
                    <a:pt x="8768" y="1655"/>
                    <a:pt x="9619" y="1254"/>
                    <a:pt x="10453" y="1254"/>
                  </a:cubicBezTo>
                  <a:close/>
                  <a:moveTo>
                    <a:pt x="3910" y="0"/>
                  </a:moveTo>
                  <a:cubicBezTo>
                    <a:pt x="2918" y="0"/>
                    <a:pt x="1919" y="374"/>
                    <a:pt x="1142" y="1150"/>
                  </a:cubicBezTo>
                  <a:cubicBezTo>
                    <a:pt x="404" y="1890"/>
                    <a:pt x="0" y="2874"/>
                    <a:pt x="0" y="3921"/>
                  </a:cubicBezTo>
                  <a:cubicBezTo>
                    <a:pt x="5" y="7793"/>
                    <a:pt x="3270" y="10910"/>
                    <a:pt x="6786" y="12566"/>
                  </a:cubicBezTo>
                  <a:cubicBezTo>
                    <a:pt x="6921" y="12629"/>
                    <a:pt x="7065" y="12660"/>
                    <a:pt x="7208" y="12660"/>
                  </a:cubicBezTo>
                  <a:cubicBezTo>
                    <a:pt x="7352" y="12660"/>
                    <a:pt x="7494" y="12629"/>
                    <a:pt x="7626" y="12566"/>
                  </a:cubicBezTo>
                  <a:cubicBezTo>
                    <a:pt x="10144" y="11371"/>
                    <a:pt x="12915" y="9161"/>
                    <a:pt x="13943" y="6423"/>
                  </a:cubicBezTo>
                  <a:lnTo>
                    <a:pt x="14476" y="6423"/>
                  </a:lnTo>
                  <a:cubicBezTo>
                    <a:pt x="14596" y="6423"/>
                    <a:pt x="14692" y="6328"/>
                    <a:pt x="14692" y="6208"/>
                  </a:cubicBezTo>
                  <a:cubicBezTo>
                    <a:pt x="14692" y="6093"/>
                    <a:pt x="14596" y="5996"/>
                    <a:pt x="14476" y="5996"/>
                  </a:cubicBezTo>
                  <a:lnTo>
                    <a:pt x="14087" y="5996"/>
                  </a:lnTo>
                  <a:cubicBezTo>
                    <a:pt x="14245" y="5487"/>
                    <a:pt x="14341" y="4969"/>
                    <a:pt x="14380" y="4440"/>
                  </a:cubicBezTo>
                  <a:cubicBezTo>
                    <a:pt x="14389" y="4320"/>
                    <a:pt x="14298" y="4215"/>
                    <a:pt x="14183" y="4209"/>
                  </a:cubicBezTo>
                  <a:cubicBezTo>
                    <a:pt x="14177" y="4209"/>
                    <a:pt x="14171" y="4208"/>
                    <a:pt x="14165" y="4208"/>
                  </a:cubicBezTo>
                  <a:cubicBezTo>
                    <a:pt x="14053" y="4208"/>
                    <a:pt x="13961" y="4292"/>
                    <a:pt x="13952" y="4406"/>
                  </a:cubicBezTo>
                  <a:cubicBezTo>
                    <a:pt x="13909" y="4945"/>
                    <a:pt x="13804" y="5477"/>
                    <a:pt x="13635" y="5996"/>
                  </a:cubicBezTo>
                  <a:lnTo>
                    <a:pt x="13208" y="5996"/>
                  </a:lnTo>
                  <a:cubicBezTo>
                    <a:pt x="13448" y="5315"/>
                    <a:pt x="13569" y="4618"/>
                    <a:pt x="13569" y="3907"/>
                  </a:cubicBezTo>
                  <a:cubicBezTo>
                    <a:pt x="13565" y="2054"/>
                    <a:pt x="12033" y="824"/>
                    <a:pt x="10451" y="824"/>
                  </a:cubicBezTo>
                  <a:cubicBezTo>
                    <a:pt x="9478" y="824"/>
                    <a:pt x="8486" y="1289"/>
                    <a:pt x="7819" y="2360"/>
                  </a:cubicBezTo>
                  <a:cubicBezTo>
                    <a:pt x="7661" y="2614"/>
                    <a:pt x="7435" y="2718"/>
                    <a:pt x="7214" y="2718"/>
                  </a:cubicBezTo>
                  <a:cubicBezTo>
                    <a:pt x="6963" y="2718"/>
                    <a:pt x="6720" y="2584"/>
                    <a:pt x="6595" y="2384"/>
                  </a:cubicBezTo>
                  <a:cubicBezTo>
                    <a:pt x="6493" y="2226"/>
                    <a:pt x="6292" y="1899"/>
                    <a:pt x="5926" y="1582"/>
                  </a:cubicBezTo>
                  <a:cubicBezTo>
                    <a:pt x="5364" y="1087"/>
                    <a:pt x="4645" y="835"/>
                    <a:pt x="3921" y="835"/>
                  </a:cubicBezTo>
                  <a:cubicBezTo>
                    <a:pt x="3198" y="835"/>
                    <a:pt x="2470" y="1086"/>
                    <a:pt x="1887" y="1597"/>
                  </a:cubicBezTo>
                  <a:cubicBezTo>
                    <a:pt x="1215" y="2183"/>
                    <a:pt x="831" y="3028"/>
                    <a:pt x="831" y="3921"/>
                  </a:cubicBezTo>
                  <a:cubicBezTo>
                    <a:pt x="836" y="7533"/>
                    <a:pt x="4077" y="10362"/>
                    <a:pt x="7113" y="11798"/>
                  </a:cubicBezTo>
                  <a:cubicBezTo>
                    <a:pt x="7142" y="11813"/>
                    <a:pt x="7173" y="11820"/>
                    <a:pt x="7205" y="11820"/>
                  </a:cubicBezTo>
                  <a:cubicBezTo>
                    <a:pt x="7237" y="11820"/>
                    <a:pt x="7269" y="11813"/>
                    <a:pt x="7300" y="11798"/>
                  </a:cubicBezTo>
                  <a:cubicBezTo>
                    <a:pt x="9543" y="10728"/>
                    <a:pt x="12031" y="8777"/>
                    <a:pt x="13039" y="6423"/>
                  </a:cubicBezTo>
                  <a:lnTo>
                    <a:pt x="13476" y="6423"/>
                  </a:lnTo>
                  <a:cubicBezTo>
                    <a:pt x="12463" y="8946"/>
                    <a:pt x="9851" y="11034"/>
                    <a:pt x="7444" y="12178"/>
                  </a:cubicBezTo>
                  <a:cubicBezTo>
                    <a:pt x="7370" y="12213"/>
                    <a:pt x="7289" y="12231"/>
                    <a:pt x="7209" y="12231"/>
                  </a:cubicBezTo>
                  <a:cubicBezTo>
                    <a:pt x="7128" y="12231"/>
                    <a:pt x="7046" y="12213"/>
                    <a:pt x="6969" y="12178"/>
                  </a:cubicBezTo>
                  <a:cubicBezTo>
                    <a:pt x="3809" y="10688"/>
                    <a:pt x="432" y="7735"/>
                    <a:pt x="428" y="3921"/>
                  </a:cubicBezTo>
                  <a:cubicBezTo>
                    <a:pt x="428" y="2990"/>
                    <a:pt x="792" y="2116"/>
                    <a:pt x="1450" y="1453"/>
                  </a:cubicBezTo>
                  <a:cubicBezTo>
                    <a:pt x="2140" y="763"/>
                    <a:pt x="3028" y="431"/>
                    <a:pt x="3909" y="431"/>
                  </a:cubicBezTo>
                  <a:cubicBezTo>
                    <a:pt x="5088" y="431"/>
                    <a:pt x="6254" y="1025"/>
                    <a:pt x="6916" y="2149"/>
                  </a:cubicBezTo>
                  <a:cubicBezTo>
                    <a:pt x="6958" y="2215"/>
                    <a:pt x="7093" y="2318"/>
                    <a:pt x="7206" y="2318"/>
                  </a:cubicBezTo>
                  <a:cubicBezTo>
                    <a:pt x="7209" y="2318"/>
                    <a:pt x="7211" y="2318"/>
                    <a:pt x="7214" y="2318"/>
                  </a:cubicBezTo>
                  <a:cubicBezTo>
                    <a:pt x="7329" y="2318"/>
                    <a:pt x="7440" y="2211"/>
                    <a:pt x="7478" y="2145"/>
                  </a:cubicBezTo>
                  <a:cubicBezTo>
                    <a:pt x="8093" y="1160"/>
                    <a:pt x="8987" y="569"/>
                    <a:pt x="10067" y="449"/>
                  </a:cubicBezTo>
                  <a:cubicBezTo>
                    <a:pt x="10182" y="434"/>
                    <a:pt x="10268" y="329"/>
                    <a:pt x="10255" y="209"/>
                  </a:cubicBezTo>
                  <a:cubicBezTo>
                    <a:pt x="10241" y="102"/>
                    <a:pt x="10148" y="20"/>
                    <a:pt x="10039" y="20"/>
                  </a:cubicBezTo>
                  <a:cubicBezTo>
                    <a:pt x="10031" y="20"/>
                    <a:pt x="10022" y="20"/>
                    <a:pt x="10014" y="21"/>
                  </a:cubicBezTo>
                  <a:cubicBezTo>
                    <a:pt x="8871" y="152"/>
                    <a:pt x="7877" y="775"/>
                    <a:pt x="7200" y="1784"/>
                  </a:cubicBezTo>
                  <a:cubicBezTo>
                    <a:pt x="6441" y="615"/>
                    <a:pt x="5182" y="0"/>
                    <a:pt x="3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5"/>
          <p:cNvSpPr txBox="1"/>
          <p:nvPr>
            <p:ph idx="4294967295" type="title"/>
          </p:nvPr>
        </p:nvSpPr>
        <p:spPr>
          <a:xfrm>
            <a:off x="5475700" y="3321850"/>
            <a:ext cx="2309100" cy="11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Classification of the disease- Project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5"/>
          <p:cNvSpPr txBox="1"/>
          <p:nvPr/>
        </p:nvSpPr>
        <p:spPr>
          <a:xfrm>
            <a:off x="632200" y="407175"/>
            <a:ext cx="36429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rgbClr val="FFFFFF"/>
                </a:solidFill>
              </a:rPr>
              <a:t>THANK</a:t>
            </a:r>
            <a:endParaRPr sz="4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rgbClr val="FFFFFF"/>
                </a:solidFill>
              </a:rPr>
              <a:t>YOU</a:t>
            </a:r>
            <a:endParaRPr sz="3700"/>
          </a:p>
        </p:txBody>
      </p:sp>
      <p:grpSp>
        <p:nvGrpSpPr>
          <p:cNvPr id="388" name="Google Shape;388;p35"/>
          <p:cNvGrpSpPr/>
          <p:nvPr/>
        </p:nvGrpSpPr>
        <p:grpSpPr>
          <a:xfrm>
            <a:off x="4886232" y="546397"/>
            <a:ext cx="3514694" cy="2325334"/>
            <a:chOff x="2389399" y="2595741"/>
            <a:chExt cx="812796" cy="801369"/>
          </a:xfrm>
        </p:grpSpPr>
        <p:grpSp>
          <p:nvGrpSpPr>
            <p:cNvPr id="389" name="Google Shape;389;p35"/>
            <p:cNvGrpSpPr/>
            <p:nvPr/>
          </p:nvGrpSpPr>
          <p:grpSpPr>
            <a:xfrm>
              <a:off x="2492145" y="2881565"/>
              <a:ext cx="607300" cy="229751"/>
              <a:chOff x="2492145" y="2881565"/>
              <a:chExt cx="607300" cy="229751"/>
            </a:xfrm>
          </p:grpSpPr>
          <p:sp>
            <p:nvSpPr>
              <p:cNvPr id="390" name="Google Shape;390;p35"/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rect b="b" l="l" r="r" t="t"/>
                <a:pathLst>
                  <a:path extrusionOk="0" h="36397" w="116549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35"/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rect b="b" l="l" r="r" t="t"/>
                <a:pathLst>
                  <a:path extrusionOk="0" h="50467" w="46777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5"/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rect b="b" l="l" r="r" t="t"/>
                <a:pathLst>
                  <a:path extrusionOk="0" h="50467" w="46773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" name="Google Shape;393;p35"/>
            <p:cNvGrpSpPr/>
            <p:nvPr/>
          </p:nvGrpSpPr>
          <p:grpSpPr>
            <a:xfrm>
              <a:off x="2389399" y="2595741"/>
              <a:ext cx="812796" cy="296825"/>
              <a:chOff x="2389399" y="2595741"/>
              <a:chExt cx="812796" cy="296825"/>
            </a:xfrm>
          </p:grpSpPr>
          <p:grpSp>
            <p:nvGrpSpPr>
              <p:cNvPr id="394" name="Google Shape;394;p35"/>
              <p:cNvGrpSpPr/>
              <p:nvPr/>
            </p:nvGrpSpPr>
            <p:grpSpPr>
              <a:xfrm>
                <a:off x="2389399" y="2595741"/>
                <a:ext cx="363638" cy="296825"/>
                <a:chOff x="2389399" y="2595741"/>
                <a:chExt cx="363638" cy="296825"/>
              </a:xfrm>
            </p:grpSpPr>
            <p:grpSp>
              <p:nvGrpSpPr>
                <p:cNvPr id="395" name="Google Shape;395;p35"/>
                <p:cNvGrpSpPr/>
                <p:nvPr/>
              </p:nvGrpSpPr>
              <p:grpSpPr>
                <a:xfrm>
                  <a:off x="2493852" y="2794333"/>
                  <a:ext cx="259185" cy="98232"/>
                  <a:chOff x="2493852" y="2794333"/>
                  <a:chExt cx="259185" cy="98232"/>
                </a:xfrm>
              </p:grpSpPr>
              <p:sp>
                <p:nvSpPr>
                  <p:cNvPr id="396" name="Google Shape;396;p35"/>
                  <p:cNvSpPr/>
                  <p:nvPr/>
                </p:nvSpPr>
                <p:spPr>
                  <a:xfrm>
                    <a:off x="2500419" y="2800896"/>
                    <a:ext cx="246135" cy="85123"/>
                  </a:xfrm>
                  <a:custGeom>
                    <a:rect b="b" l="l" r="r" t="t"/>
                    <a:pathLst>
                      <a:path extrusionOk="0" h="18698" w="54066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35"/>
                  <p:cNvSpPr/>
                  <p:nvPr/>
                </p:nvSpPr>
                <p:spPr>
                  <a:xfrm>
                    <a:off x="2493852" y="2794333"/>
                    <a:ext cx="15360" cy="15356"/>
                  </a:xfrm>
                  <a:custGeom>
                    <a:rect b="b" l="l" r="r" t="t"/>
                    <a:pathLst>
                      <a:path extrusionOk="0" h="3373" w="3374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4" y="2617"/>
                          <a:pt x="3374" y="1687"/>
                        </a:cubicBezTo>
                        <a:cubicBezTo>
                          <a:pt x="3374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35"/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9" name="Google Shape;399;p35"/>
                <p:cNvGrpSpPr/>
                <p:nvPr/>
              </p:nvGrpSpPr>
              <p:grpSpPr>
                <a:xfrm>
                  <a:off x="2389399" y="2595741"/>
                  <a:ext cx="224343" cy="182054"/>
                  <a:chOff x="2389399" y="2595741"/>
                  <a:chExt cx="224343" cy="182054"/>
                </a:xfrm>
              </p:grpSpPr>
              <p:sp>
                <p:nvSpPr>
                  <p:cNvPr id="400" name="Google Shape;400;p35"/>
                  <p:cNvSpPr/>
                  <p:nvPr/>
                </p:nvSpPr>
                <p:spPr>
                  <a:xfrm>
                    <a:off x="2389399" y="2595741"/>
                    <a:ext cx="224343" cy="182054"/>
                  </a:xfrm>
                  <a:custGeom>
                    <a:rect b="b" l="l" r="r" t="t"/>
                    <a:pathLst>
                      <a:path extrusionOk="0" h="39990" w="49279">
                        <a:moveTo>
                          <a:pt x="7997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7" y="39989"/>
                        </a:cubicBezTo>
                        <a:lnTo>
                          <a:pt x="41282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80"/>
                          <a:pt x="45697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657E9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35"/>
                  <p:cNvSpPr/>
                  <p:nvPr/>
                </p:nvSpPr>
                <p:spPr>
                  <a:xfrm>
                    <a:off x="2430284" y="2686181"/>
                    <a:ext cx="140326" cy="1106"/>
                  </a:xfrm>
                  <a:custGeom>
                    <a:rect b="b" l="l" r="r" t="t"/>
                    <a:pathLst>
                      <a:path extrusionOk="0" h="243" w="30824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02" name="Google Shape;402;p35"/>
              <p:cNvGrpSpPr/>
              <p:nvPr/>
            </p:nvGrpSpPr>
            <p:grpSpPr>
              <a:xfrm>
                <a:off x="2683630" y="2595741"/>
                <a:ext cx="224334" cy="296825"/>
                <a:chOff x="2683630" y="2595741"/>
                <a:chExt cx="224334" cy="296825"/>
              </a:xfrm>
            </p:grpSpPr>
            <p:grpSp>
              <p:nvGrpSpPr>
                <p:cNvPr id="403" name="Google Shape;403;p35"/>
                <p:cNvGrpSpPr/>
                <p:nvPr/>
              </p:nvGrpSpPr>
              <p:grpSpPr>
                <a:xfrm>
                  <a:off x="2788083" y="2794333"/>
                  <a:ext cx="15356" cy="98232"/>
                  <a:chOff x="2788083" y="2794333"/>
                  <a:chExt cx="15356" cy="98232"/>
                </a:xfrm>
              </p:grpSpPr>
              <p:sp>
                <p:nvSpPr>
                  <p:cNvPr id="404" name="Google Shape;404;p35"/>
                  <p:cNvSpPr/>
                  <p:nvPr/>
                </p:nvSpPr>
                <p:spPr>
                  <a:xfrm>
                    <a:off x="2794655" y="2800905"/>
                    <a:ext cx="2213" cy="85114"/>
                  </a:xfrm>
                  <a:custGeom>
                    <a:rect b="b" l="l" r="r" t="t"/>
                    <a:pathLst>
                      <a:path extrusionOk="0" h="18696" w="486">
                        <a:moveTo>
                          <a:pt x="243" y="0"/>
                        </a:moveTo>
                        <a:cubicBezTo>
                          <a:pt x="108" y="0"/>
                          <a:pt x="1" y="109"/>
                          <a:pt x="1" y="243"/>
                        </a:cubicBezTo>
                        <a:lnTo>
                          <a:pt x="1" y="18453"/>
                        </a:lnTo>
                        <a:cubicBezTo>
                          <a:pt x="1" y="18588"/>
                          <a:pt x="108" y="18695"/>
                          <a:pt x="243" y="18695"/>
                        </a:cubicBezTo>
                        <a:cubicBezTo>
                          <a:pt x="377" y="18695"/>
                          <a:pt x="485" y="18588"/>
                          <a:pt x="485" y="18453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35"/>
                  <p:cNvSpPr/>
                  <p:nvPr/>
                </p:nvSpPr>
                <p:spPr>
                  <a:xfrm>
                    <a:off x="2788083" y="2794333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7"/>
                          <a:pt x="3372" y="1687"/>
                        </a:cubicBezTo>
                        <a:cubicBezTo>
                          <a:pt x="3372" y="754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35"/>
                  <p:cNvSpPr/>
                  <p:nvPr/>
                </p:nvSpPr>
                <p:spPr>
                  <a:xfrm>
                    <a:off x="2788083" y="2877210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07" name="Google Shape;407;p35"/>
                <p:cNvGrpSpPr/>
                <p:nvPr/>
              </p:nvGrpSpPr>
              <p:grpSpPr>
                <a:xfrm>
                  <a:off x="2683630" y="2595741"/>
                  <a:ext cx="224334" cy="182054"/>
                  <a:chOff x="2683630" y="2595741"/>
                  <a:chExt cx="224334" cy="182054"/>
                </a:xfrm>
              </p:grpSpPr>
              <p:sp>
                <p:nvSpPr>
                  <p:cNvPr id="408" name="Google Shape;408;p35"/>
                  <p:cNvSpPr/>
                  <p:nvPr/>
                </p:nvSpPr>
                <p:spPr>
                  <a:xfrm>
                    <a:off x="2683630" y="2595741"/>
                    <a:ext cx="224334" cy="182054"/>
                  </a:xfrm>
                  <a:custGeom>
                    <a:rect b="b" l="l" r="r" t="t"/>
                    <a:pathLst>
                      <a:path extrusionOk="0" h="39990" w="49277">
                        <a:moveTo>
                          <a:pt x="7996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6" y="39989"/>
                        </a:cubicBezTo>
                        <a:lnTo>
                          <a:pt x="41280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80"/>
                          <a:pt x="45697" y="1"/>
                          <a:pt x="41280" y="1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657E9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35"/>
                  <p:cNvSpPr/>
                  <p:nvPr/>
                </p:nvSpPr>
                <p:spPr>
                  <a:xfrm>
                    <a:off x="2724889" y="2686181"/>
                    <a:ext cx="140322" cy="1106"/>
                  </a:xfrm>
                  <a:custGeom>
                    <a:rect b="b" l="l" r="r" t="t"/>
                    <a:pathLst>
                      <a:path extrusionOk="0" h="243" w="30823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1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10" name="Google Shape;410;p35"/>
              <p:cNvGrpSpPr/>
              <p:nvPr/>
            </p:nvGrpSpPr>
            <p:grpSpPr>
              <a:xfrm>
                <a:off x="2838475" y="2595741"/>
                <a:ext cx="363719" cy="296825"/>
                <a:chOff x="2838475" y="2595741"/>
                <a:chExt cx="363719" cy="296825"/>
              </a:xfrm>
            </p:grpSpPr>
            <p:grpSp>
              <p:nvGrpSpPr>
                <p:cNvPr id="411" name="Google Shape;411;p35"/>
                <p:cNvGrpSpPr/>
                <p:nvPr/>
              </p:nvGrpSpPr>
              <p:grpSpPr>
                <a:xfrm>
                  <a:off x="2838475" y="2794333"/>
                  <a:ext cx="259185" cy="98232"/>
                  <a:chOff x="2838475" y="2794333"/>
                  <a:chExt cx="259185" cy="98232"/>
                </a:xfrm>
              </p:grpSpPr>
              <p:sp>
                <p:nvSpPr>
                  <p:cNvPr id="412" name="Google Shape;412;p35"/>
                  <p:cNvSpPr/>
                  <p:nvPr/>
                </p:nvSpPr>
                <p:spPr>
                  <a:xfrm>
                    <a:off x="2845042" y="2800896"/>
                    <a:ext cx="246122" cy="85123"/>
                  </a:xfrm>
                  <a:custGeom>
                    <a:rect b="b" l="l" r="r" t="t"/>
                    <a:pathLst>
                      <a:path extrusionOk="0" h="18698" w="54063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3" name="Google Shape;413;p35"/>
                  <p:cNvSpPr/>
                  <p:nvPr/>
                </p:nvSpPr>
                <p:spPr>
                  <a:xfrm>
                    <a:off x="3082301" y="2794333"/>
                    <a:ext cx="15360" cy="15356"/>
                  </a:xfrm>
                  <a:custGeom>
                    <a:rect b="b" l="l" r="r" t="t"/>
                    <a:pathLst>
                      <a:path extrusionOk="0" h="3373" w="3374">
                        <a:moveTo>
                          <a:pt x="1687" y="0"/>
                        </a:moveTo>
                        <a:cubicBezTo>
                          <a:pt x="755" y="0"/>
                          <a:pt x="0" y="754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3" y="2617"/>
                          <a:pt x="3373" y="1687"/>
                        </a:cubicBezTo>
                        <a:cubicBezTo>
                          <a:pt x="3373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4" name="Google Shape;414;p35"/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15" name="Google Shape;415;p35"/>
                <p:cNvGrpSpPr/>
                <p:nvPr/>
              </p:nvGrpSpPr>
              <p:grpSpPr>
                <a:xfrm>
                  <a:off x="2977852" y="2595741"/>
                  <a:ext cx="224343" cy="182054"/>
                  <a:chOff x="2977852" y="2595741"/>
                  <a:chExt cx="224343" cy="182054"/>
                </a:xfrm>
              </p:grpSpPr>
              <p:sp>
                <p:nvSpPr>
                  <p:cNvPr id="416" name="Google Shape;416;p35"/>
                  <p:cNvSpPr/>
                  <p:nvPr/>
                </p:nvSpPr>
                <p:spPr>
                  <a:xfrm>
                    <a:off x="2977852" y="2595741"/>
                    <a:ext cx="224343" cy="182054"/>
                  </a:xfrm>
                  <a:custGeom>
                    <a:rect b="b" l="l" r="r" t="t"/>
                    <a:pathLst>
                      <a:path extrusionOk="0" h="39990" w="49279">
                        <a:moveTo>
                          <a:pt x="7995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5" y="39989"/>
                        </a:cubicBezTo>
                        <a:lnTo>
                          <a:pt x="41282" y="39989"/>
                        </a:lnTo>
                        <a:cubicBezTo>
                          <a:pt x="45698" y="39989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80"/>
                          <a:pt x="45698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657E9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7" name="Google Shape;417;p35"/>
                  <p:cNvSpPr/>
                  <p:nvPr/>
                </p:nvSpPr>
                <p:spPr>
                  <a:xfrm>
                    <a:off x="3020572" y="2686181"/>
                    <a:ext cx="140326" cy="1106"/>
                  </a:xfrm>
                  <a:custGeom>
                    <a:rect b="b" l="l" r="r" t="t"/>
                    <a:pathLst>
                      <a:path extrusionOk="0" h="243" w="30824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418" name="Google Shape;418;p35"/>
            <p:cNvGrpSpPr/>
            <p:nvPr/>
          </p:nvGrpSpPr>
          <p:grpSpPr>
            <a:xfrm>
              <a:off x="2389399" y="3100241"/>
              <a:ext cx="812796" cy="296869"/>
              <a:chOff x="2389399" y="3100241"/>
              <a:chExt cx="812796" cy="296869"/>
            </a:xfrm>
          </p:grpSpPr>
          <p:grpSp>
            <p:nvGrpSpPr>
              <p:cNvPr id="419" name="Google Shape;419;p35"/>
              <p:cNvGrpSpPr/>
              <p:nvPr/>
            </p:nvGrpSpPr>
            <p:grpSpPr>
              <a:xfrm>
                <a:off x="2683630" y="3100241"/>
                <a:ext cx="224334" cy="296869"/>
                <a:chOff x="2683630" y="3100241"/>
                <a:chExt cx="224334" cy="296869"/>
              </a:xfrm>
            </p:grpSpPr>
            <p:grpSp>
              <p:nvGrpSpPr>
                <p:cNvPr id="420" name="Google Shape;420;p35"/>
                <p:cNvGrpSpPr/>
                <p:nvPr/>
              </p:nvGrpSpPr>
              <p:grpSpPr>
                <a:xfrm>
                  <a:off x="2788083" y="3100241"/>
                  <a:ext cx="15356" cy="98237"/>
                  <a:chOff x="2788083" y="3100241"/>
                  <a:chExt cx="15356" cy="98237"/>
                </a:xfrm>
              </p:grpSpPr>
              <p:sp>
                <p:nvSpPr>
                  <p:cNvPr id="421" name="Google Shape;421;p35"/>
                  <p:cNvSpPr/>
                  <p:nvPr/>
                </p:nvSpPr>
                <p:spPr>
                  <a:xfrm>
                    <a:off x="2794655" y="3106808"/>
                    <a:ext cx="2213" cy="85118"/>
                  </a:xfrm>
                  <a:custGeom>
                    <a:rect b="b" l="l" r="r" t="t"/>
                    <a:pathLst>
                      <a:path extrusionOk="0" h="18697" w="486">
                        <a:moveTo>
                          <a:pt x="243" y="1"/>
                        </a:moveTo>
                        <a:cubicBezTo>
                          <a:pt x="108" y="1"/>
                          <a:pt x="1" y="109"/>
                          <a:pt x="1" y="243"/>
                        </a:cubicBezTo>
                        <a:lnTo>
                          <a:pt x="1" y="18455"/>
                        </a:lnTo>
                        <a:cubicBezTo>
                          <a:pt x="1" y="18588"/>
                          <a:pt x="108" y="18697"/>
                          <a:pt x="243" y="18697"/>
                        </a:cubicBezTo>
                        <a:cubicBezTo>
                          <a:pt x="377" y="18697"/>
                          <a:pt x="485" y="18588"/>
                          <a:pt x="485" y="18455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2" name="Google Shape;422;p35"/>
                  <p:cNvSpPr/>
                  <p:nvPr/>
                </p:nvSpPr>
                <p:spPr>
                  <a:xfrm>
                    <a:off x="2788083" y="3183117"/>
                    <a:ext cx="15356" cy="15360"/>
                  </a:xfrm>
                  <a:custGeom>
                    <a:rect b="b" l="l" r="r" t="t"/>
                    <a:pathLst>
                      <a:path extrusionOk="0" h="3374" w="3373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9"/>
                          <a:pt x="3372" y="1687"/>
                        </a:cubicBezTo>
                        <a:cubicBezTo>
                          <a:pt x="3372" y="755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3" name="Google Shape;423;p35"/>
                  <p:cNvSpPr/>
                  <p:nvPr/>
                </p:nvSpPr>
                <p:spPr>
                  <a:xfrm>
                    <a:off x="2788083" y="3100241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24" name="Google Shape;424;p35"/>
                <p:cNvGrpSpPr/>
                <p:nvPr/>
              </p:nvGrpSpPr>
              <p:grpSpPr>
                <a:xfrm>
                  <a:off x="2683630" y="3215065"/>
                  <a:ext cx="224334" cy="182045"/>
                  <a:chOff x="2683630" y="3215065"/>
                  <a:chExt cx="224334" cy="182045"/>
                </a:xfrm>
              </p:grpSpPr>
              <p:sp>
                <p:nvSpPr>
                  <p:cNvPr id="425" name="Google Shape;425;p35"/>
                  <p:cNvSpPr/>
                  <p:nvPr/>
                </p:nvSpPr>
                <p:spPr>
                  <a:xfrm>
                    <a:off x="2683630" y="3215065"/>
                    <a:ext cx="224334" cy="182045"/>
                  </a:xfrm>
                  <a:custGeom>
                    <a:rect b="b" l="l" r="r" t="t"/>
                    <a:pathLst>
                      <a:path extrusionOk="0" h="39988" w="49277">
                        <a:moveTo>
                          <a:pt x="7996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6" y="39988"/>
                        </a:cubicBezTo>
                        <a:lnTo>
                          <a:pt x="41280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79"/>
                          <a:pt x="45697" y="0"/>
                          <a:pt x="41280" y="0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869FB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6" name="Google Shape;426;p35"/>
                  <p:cNvSpPr/>
                  <p:nvPr/>
                </p:nvSpPr>
                <p:spPr>
                  <a:xfrm>
                    <a:off x="2724889" y="3305500"/>
                    <a:ext cx="140331" cy="1106"/>
                  </a:xfrm>
                  <a:custGeom>
                    <a:rect b="b" l="l" r="r" t="t"/>
                    <a:pathLst>
                      <a:path extrusionOk="0" h="243" w="30825">
                        <a:moveTo>
                          <a:pt x="121" y="0"/>
                        </a:moveTo>
                        <a:cubicBezTo>
                          <a:pt x="55" y="0"/>
                          <a:pt x="0" y="55"/>
                          <a:pt x="0" y="122"/>
                        </a:cubicBezTo>
                        <a:cubicBezTo>
                          <a:pt x="0" y="188"/>
                          <a:pt x="55" y="242"/>
                          <a:pt x="121" y="242"/>
                        </a:cubicBezTo>
                        <a:lnTo>
                          <a:pt x="30701" y="242"/>
                        </a:lnTo>
                        <a:cubicBezTo>
                          <a:pt x="30769" y="242"/>
                          <a:pt x="30824" y="190"/>
                          <a:pt x="30823" y="122"/>
                        </a:cubicBezTo>
                        <a:cubicBezTo>
                          <a:pt x="30823" y="56"/>
                          <a:pt x="30767" y="0"/>
                          <a:pt x="30701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27" name="Google Shape;427;p35"/>
              <p:cNvGrpSpPr/>
              <p:nvPr/>
            </p:nvGrpSpPr>
            <p:grpSpPr>
              <a:xfrm>
                <a:off x="2389399" y="3100241"/>
                <a:ext cx="363638" cy="296869"/>
                <a:chOff x="2389399" y="3100241"/>
                <a:chExt cx="363638" cy="296869"/>
              </a:xfrm>
            </p:grpSpPr>
            <p:grpSp>
              <p:nvGrpSpPr>
                <p:cNvPr id="428" name="Google Shape;428;p35"/>
                <p:cNvGrpSpPr/>
                <p:nvPr/>
              </p:nvGrpSpPr>
              <p:grpSpPr>
                <a:xfrm>
                  <a:off x="2493852" y="3100241"/>
                  <a:ext cx="259185" cy="98237"/>
                  <a:chOff x="2493852" y="3100241"/>
                  <a:chExt cx="259185" cy="98237"/>
                </a:xfrm>
              </p:grpSpPr>
              <p:sp>
                <p:nvSpPr>
                  <p:cNvPr id="429" name="Google Shape;429;p35"/>
                  <p:cNvSpPr/>
                  <p:nvPr/>
                </p:nvSpPr>
                <p:spPr>
                  <a:xfrm>
                    <a:off x="2500428" y="3106803"/>
                    <a:ext cx="246126" cy="85123"/>
                  </a:xfrm>
                  <a:custGeom>
                    <a:rect b="b" l="l" r="r" t="t"/>
                    <a:pathLst>
                      <a:path extrusionOk="0" h="18698" w="54064">
                        <a:moveTo>
                          <a:pt x="53821" y="0"/>
                        </a:moveTo>
                        <a:cubicBezTo>
                          <a:pt x="53686" y="0"/>
                          <a:pt x="53579" y="109"/>
                          <a:pt x="53579" y="242"/>
                        </a:cubicBezTo>
                        <a:lnTo>
                          <a:pt x="53579" y="5286"/>
                        </a:lnTo>
                        <a:cubicBezTo>
                          <a:pt x="53579" y="8576"/>
                          <a:pt x="50903" y="11250"/>
                          <a:pt x="47614" y="11250"/>
                        </a:cubicBezTo>
                        <a:lnTo>
                          <a:pt x="7205" y="11250"/>
                        </a:lnTo>
                        <a:cubicBezTo>
                          <a:pt x="3232" y="11250"/>
                          <a:pt x="0" y="14484"/>
                          <a:pt x="0" y="18456"/>
                        </a:cubicBezTo>
                        <a:cubicBezTo>
                          <a:pt x="0" y="18589"/>
                          <a:pt x="109" y="18698"/>
                          <a:pt x="242" y="18698"/>
                        </a:cubicBezTo>
                        <a:cubicBezTo>
                          <a:pt x="376" y="18698"/>
                          <a:pt x="485" y="18589"/>
                          <a:pt x="485" y="18456"/>
                        </a:cubicBezTo>
                        <a:cubicBezTo>
                          <a:pt x="485" y="14751"/>
                          <a:pt x="3499" y="11736"/>
                          <a:pt x="7202" y="11736"/>
                        </a:cubicBezTo>
                        <a:lnTo>
                          <a:pt x="47612" y="11736"/>
                        </a:lnTo>
                        <a:cubicBezTo>
                          <a:pt x="51169" y="11736"/>
                          <a:pt x="54063" y="8843"/>
                          <a:pt x="54063" y="5286"/>
                        </a:cubicBezTo>
                        <a:lnTo>
                          <a:pt x="54063" y="242"/>
                        </a:lnTo>
                        <a:cubicBezTo>
                          <a:pt x="54063" y="109"/>
                          <a:pt x="53955" y="0"/>
                          <a:pt x="53821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0" name="Google Shape;430;p35"/>
                  <p:cNvSpPr/>
                  <p:nvPr/>
                </p:nvSpPr>
                <p:spPr>
                  <a:xfrm>
                    <a:off x="2493852" y="3183117"/>
                    <a:ext cx="15360" cy="15360"/>
                  </a:xfrm>
                  <a:custGeom>
                    <a:rect b="b" l="l" r="r" t="t"/>
                    <a:pathLst>
                      <a:path extrusionOk="0" h="3374" w="3374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4" y="2619"/>
                          <a:pt x="3374" y="1687"/>
                        </a:cubicBezTo>
                        <a:cubicBezTo>
                          <a:pt x="3374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1" name="Google Shape;431;p35"/>
                  <p:cNvSpPr/>
                  <p:nvPr/>
                </p:nvSpPr>
                <p:spPr>
                  <a:xfrm>
                    <a:off x="2737686" y="3100241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32" name="Google Shape;432;p35"/>
                <p:cNvGrpSpPr/>
                <p:nvPr/>
              </p:nvGrpSpPr>
              <p:grpSpPr>
                <a:xfrm>
                  <a:off x="2389399" y="3215065"/>
                  <a:ext cx="224343" cy="182045"/>
                  <a:chOff x="2389399" y="3215065"/>
                  <a:chExt cx="224343" cy="182045"/>
                </a:xfrm>
              </p:grpSpPr>
              <p:sp>
                <p:nvSpPr>
                  <p:cNvPr id="433" name="Google Shape;433;p35"/>
                  <p:cNvSpPr/>
                  <p:nvPr/>
                </p:nvSpPr>
                <p:spPr>
                  <a:xfrm>
                    <a:off x="2389399" y="3215065"/>
                    <a:ext cx="224343" cy="182045"/>
                  </a:xfrm>
                  <a:custGeom>
                    <a:rect b="b" l="l" r="r" t="t"/>
                    <a:pathLst>
                      <a:path extrusionOk="0" h="39988" w="49279">
                        <a:moveTo>
                          <a:pt x="7997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7" y="39988"/>
                        </a:cubicBezTo>
                        <a:lnTo>
                          <a:pt x="41282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79"/>
                          <a:pt x="45697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869FB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4" name="Google Shape;434;p35"/>
                  <p:cNvSpPr/>
                  <p:nvPr/>
                </p:nvSpPr>
                <p:spPr>
                  <a:xfrm>
                    <a:off x="2430630" y="3305500"/>
                    <a:ext cx="140331" cy="1106"/>
                  </a:xfrm>
                  <a:custGeom>
                    <a:rect b="b" l="l" r="r" t="t"/>
                    <a:pathLst>
                      <a:path extrusionOk="0" h="243" w="30825">
                        <a:moveTo>
                          <a:pt x="123" y="0"/>
                        </a:moveTo>
                        <a:cubicBezTo>
                          <a:pt x="57" y="0"/>
                          <a:pt x="1" y="55"/>
                          <a:pt x="1" y="122"/>
                        </a:cubicBezTo>
                        <a:cubicBezTo>
                          <a:pt x="1" y="188"/>
                          <a:pt x="57" y="242"/>
                          <a:pt x="123" y="242"/>
                        </a:cubicBezTo>
                        <a:lnTo>
                          <a:pt x="30702" y="242"/>
                        </a:lnTo>
                        <a:cubicBezTo>
                          <a:pt x="30771" y="242"/>
                          <a:pt x="30825" y="190"/>
                          <a:pt x="30823" y="122"/>
                        </a:cubicBezTo>
                        <a:cubicBezTo>
                          <a:pt x="30823" y="56"/>
                          <a:pt x="30769" y="0"/>
                          <a:pt x="30702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35" name="Google Shape;435;p35"/>
              <p:cNvGrpSpPr/>
              <p:nvPr/>
            </p:nvGrpSpPr>
            <p:grpSpPr>
              <a:xfrm>
                <a:off x="2838475" y="3100241"/>
                <a:ext cx="363719" cy="296869"/>
                <a:chOff x="2838475" y="3100241"/>
                <a:chExt cx="363719" cy="296869"/>
              </a:xfrm>
            </p:grpSpPr>
            <p:grpSp>
              <p:nvGrpSpPr>
                <p:cNvPr id="436" name="Google Shape;436;p35"/>
                <p:cNvGrpSpPr/>
                <p:nvPr/>
              </p:nvGrpSpPr>
              <p:grpSpPr>
                <a:xfrm>
                  <a:off x="2838475" y="3100241"/>
                  <a:ext cx="259185" cy="98237"/>
                  <a:chOff x="2838475" y="3100241"/>
                  <a:chExt cx="259185" cy="98237"/>
                </a:xfrm>
              </p:grpSpPr>
              <p:sp>
                <p:nvSpPr>
                  <p:cNvPr id="437" name="Google Shape;437;p35"/>
                  <p:cNvSpPr/>
                  <p:nvPr/>
                </p:nvSpPr>
                <p:spPr>
                  <a:xfrm>
                    <a:off x="2845042" y="3106803"/>
                    <a:ext cx="246131" cy="85123"/>
                  </a:xfrm>
                  <a:custGeom>
                    <a:rect b="b" l="l" r="r" t="t"/>
                    <a:pathLst>
                      <a:path extrusionOk="0" h="18698" w="54065">
                        <a:moveTo>
                          <a:pt x="242" y="0"/>
                        </a:moveTo>
                        <a:cubicBezTo>
                          <a:pt x="109" y="0"/>
                          <a:pt x="0" y="109"/>
                          <a:pt x="0" y="242"/>
                        </a:cubicBezTo>
                        <a:lnTo>
                          <a:pt x="0" y="5286"/>
                        </a:lnTo>
                        <a:cubicBezTo>
                          <a:pt x="0" y="8843"/>
                          <a:pt x="2895" y="11736"/>
                          <a:pt x="6451" y="11736"/>
                        </a:cubicBezTo>
                        <a:lnTo>
                          <a:pt x="46862" y="11736"/>
                        </a:lnTo>
                        <a:cubicBezTo>
                          <a:pt x="50567" y="11736"/>
                          <a:pt x="53580" y="14751"/>
                          <a:pt x="53580" y="18456"/>
                        </a:cubicBezTo>
                        <a:cubicBezTo>
                          <a:pt x="53580" y="18589"/>
                          <a:pt x="53689" y="18698"/>
                          <a:pt x="53822" y="18698"/>
                        </a:cubicBezTo>
                        <a:cubicBezTo>
                          <a:pt x="53957" y="18698"/>
                          <a:pt x="54064" y="18589"/>
                          <a:pt x="54063" y="18456"/>
                        </a:cubicBezTo>
                        <a:cubicBezTo>
                          <a:pt x="54063" y="14484"/>
                          <a:pt x="50831" y="11250"/>
                          <a:pt x="46858" y="11250"/>
                        </a:cubicBezTo>
                        <a:lnTo>
                          <a:pt x="6449" y="11250"/>
                        </a:lnTo>
                        <a:cubicBezTo>
                          <a:pt x="3160" y="11250"/>
                          <a:pt x="484" y="8576"/>
                          <a:pt x="484" y="5286"/>
                        </a:cubicBezTo>
                        <a:lnTo>
                          <a:pt x="484" y="242"/>
                        </a:lnTo>
                        <a:cubicBezTo>
                          <a:pt x="484" y="109"/>
                          <a:pt x="376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8" name="Google Shape;438;p35"/>
                  <p:cNvSpPr/>
                  <p:nvPr/>
                </p:nvSpPr>
                <p:spPr>
                  <a:xfrm>
                    <a:off x="3082301" y="3183117"/>
                    <a:ext cx="15360" cy="15360"/>
                  </a:xfrm>
                  <a:custGeom>
                    <a:rect b="b" l="l" r="r" t="t"/>
                    <a:pathLst>
                      <a:path extrusionOk="0" h="3374" w="3374">
                        <a:moveTo>
                          <a:pt x="1687" y="0"/>
                        </a:moveTo>
                        <a:cubicBezTo>
                          <a:pt x="755" y="0"/>
                          <a:pt x="0" y="755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3" y="2619"/>
                          <a:pt x="3373" y="1687"/>
                        </a:cubicBezTo>
                        <a:cubicBezTo>
                          <a:pt x="3373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9" name="Google Shape;439;p35"/>
                  <p:cNvSpPr/>
                  <p:nvPr/>
                </p:nvSpPr>
                <p:spPr>
                  <a:xfrm>
                    <a:off x="2838475" y="3100241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40" name="Google Shape;440;p35"/>
                <p:cNvGrpSpPr/>
                <p:nvPr/>
              </p:nvGrpSpPr>
              <p:grpSpPr>
                <a:xfrm>
                  <a:off x="2977852" y="3215065"/>
                  <a:ext cx="224343" cy="182045"/>
                  <a:chOff x="2977852" y="3215065"/>
                  <a:chExt cx="224343" cy="182045"/>
                </a:xfrm>
              </p:grpSpPr>
              <p:sp>
                <p:nvSpPr>
                  <p:cNvPr id="441" name="Google Shape;441;p35"/>
                  <p:cNvSpPr/>
                  <p:nvPr/>
                </p:nvSpPr>
                <p:spPr>
                  <a:xfrm>
                    <a:off x="2977852" y="3215065"/>
                    <a:ext cx="224343" cy="182045"/>
                  </a:xfrm>
                  <a:custGeom>
                    <a:rect b="b" l="l" r="r" t="t"/>
                    <a:pathLst>
                      <a:path extrusionOk="0" h="39988" w="49279">
                        <a:moveTo>
                          <a:pt x="7995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5" y="39988"/>
                        </a:cubicBezTo>
                        <a:lnTo>
                          <a:pt x="41282" y="39988"/>
                        </a:lnTo>
                        <a:cubicBezTo>
                          <a:pt x="45698" y="39988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79"/>
                          <a:pt x="45698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869FB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2" name="Google Shape;442;p35"/>
                  <p:cNvSpPr/>
                  <p:nvPr/>
                </p:nvSpPr>
                <p:spPr>
                  <a:xfrm>
                    <a:off x="3020598" y="3305519"/>
                    <a:ext cx="140326" cy="1106"/>
                  </a:xfrm>
                  <a:custGeom>
                    <a:rect b="b" l="l" r="r" t="t"/>
                    <a:pathLst>
                      <a:path extrusionOk="0" h="243" w="30824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4125">
            <a:alpha val="55800"/>
          </a:srgbClr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719850" y="1195000"/>
            <a:ext cx="7704300" cy="30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</a:rPr>
              <a:t>We received a request from the health authorities to create a system that classifies </a:t>
            </a:r>
            <a:endParaRPr sz="16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</a:rPr>
              <a:t>the diseased case from the regular cases, and the project will lay the basic building </a:t>
            </a:r>
            <a:endParaRPr sz="16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</a:rPr>
              <a:t>block for the classification process for a database on a broad segment of society. </a:t>
            </a:r>
            <a:endParaRPr sz="16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90" name="Google Shape;190;p27"/>
          <p:cNvSpPr/>
          <p:nvPr/>
        </p:nvSpPr>
        <p:spPr>
          <a:xfrm>
            <a:off x="4330822" y="3226200"/>
            <a:ext cx="628634" cy="572706"/>
          </a:xfrm>
          <a:custGeom>
            <a:rect b="b" l="l" r="r" t="t"/>
            <a:pathLst>
              <a:path extrusionOk="0" h="9109" w="10919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8FAFB"/>
              </a:solidFill>
            </a:endParaRPr>
          </a:p>
        </p:txBody>
      </p:sp>
      <p:grpSp>
        <p:nvGrpSpPr>
          <p:cNvPr id="191" name="Google Shape;191;p27"/>
          <p:cNvGrpSpPr/>
          <p:nvPr/>
        </p:nvGrpSpPr>
        <p:grpSpPr>
          <a:xfrm>
            <a:off x="3339906" y="2721763"/>
            <a:ext cx="2464397" cy="1789287"/>
            <a:chOff x="649648" y="271400"/>
            <a:chExt cx="6215377" cy="5455143"/>
          </a:xfrm>
        </p:grpSpPr>
        <p:sp>
          <p:nvSpPr>
            <p:cNvPr id="192" name="Google Shape;192;p27"/>
            <p:cNvSpPr/>
            <p:nvPr/>
          </p:nvSpPr>
          <p:spPr>
            <a:xfrm>
              <a:off x="2641907" y="3717593"/>
              <a:ext cx="3573900" cy="2008950"/>
            </a:xfrm>
            <a:custGeom>
              <a:rect b="b" l="l" r="r" t="t"/>
              <a:pathLst>
                <a:path extrusionOk="0" fill="none" h="80358" w="142956">
                  <a:moveTo>
                    <a:pt x="0" y="50612"/>
                  </a:moveTo>
                  <a:cubicBezTo>
                    <a:pt x="53053" y="80357"/>
                    <a:pt x="120314" y="56605"/>
                    <a:pt x="142956" y="0"/>
                  </a:cubicBezTo>
                </a:path>
              </a:pathLst>
            </a:custGeom>
            <a:noFill/>
            <a:ln cap="flat" cmpd="sng" w="9525">
              <a:solidFill>
                <a:srgbClr val="325D79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1359875" y="2446825"/>
              <a:ext cx="338550" cy="1598275"/>
            </a:xfrm>
            <a:custGeom>
              <a:rect b="b" l="l" r="r" t="t"/>
              <a:pathLst>
                <a:path extrusionOk="0" fill="none" h="63931" w="13542">
                  <a:moveTo>
                    <a:pt x="888" y="0"/>
                  </a:moveTo>
                  <a:cubicBezTo>
                    <a:pt x="223" y="4440"/>
                    <a:pt x="1" y="9102"/>
                    <a:pt x="1" y="13763"/>
                  </a:cubicBezTo>
                  <a:cubicBezTo>
                    <a:pt x="1" y="31300"/>
                    <a:pt x="4662" y="48614"/>
                    <a:pt x="13541" y="63931"/>
                  </a:cubicBezTo>
                </a:path>
              </a:pathLst>
            </a:custGeom>
            <a:noFill/>
            <a:ln cap="flat" cmpd="sng" w="9525">
              <a:solidFill>
                <a:srgbClr val="325D79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1709500" y="271400"/>
              <a:ext cx="5149975" cy="2519525"/>
            </a:xfrm>
            <a:custGeom>
              <a:rect b="b" l="l" r="r" t="t"/>
              <a:pathLst>
                <a:path extrusionOk="0" fill="none" h="100781" w="205999">
                  <a:moveTo>
                    <a:pt x="187352" y="100780"/>
                  </a:moveTo>
                  <a:cubicBezTo>
                    <a:pt x="187352" y="77694"/>
                    <a:pt x="179361" y="55496"/>
                    <a:pt x="165154" y="37738"/>
                  </a:cubicBezTo>
                  <a:lnTo>
                    <a:pt x="187352" y="37738"/>
                  </a:lnTo>
                  <a:cubicBezTo>
                    <a:pt x="197563" y="37738"/>
                    <a:pt x="205998" y="29302"/>
                    <a:pt x="205998" y="18869"/>
                  </a:cubicBezTo>
                  <a:cubicBezTo>
                    <a:pt x="205998" y="8436"/>
                    <a:pt x="197563" y="1"/>
                    <a:pt x="187352" y="1"/>
                  </a:cubicBezTo>
                  <a:lnTo>
                    <a:pt x="91012" y="1"/>
                  </a:lnTo>
                  <a:lnTo>
                    <a:pt x="89681" y="1"/>
                  </a:lnTo>
                  <a:lnTo>
                    <a:pt x="86573" y="1"/>
                  </a:lnTo>
                  <a:cubicBezTo>
                    <a:pt x="51056" y="1"/>
                    <a:pt x="17981" y="18869"/>
                    <a:pt x="0" y="49725"/>
                  </a:cubicBezTo>
                </a:path>
              </a:pathLst>
            </a:custGeom>
            <a:noFill/>
            <a:ln cap="flat" cmpd="sng" w="9525">
              <a:solidFill>
                <a:srgbClr val="325D79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5965975" y="415700"/>
              <a:ext cx="754750" cy="754750"/>
            </a:xfrm>
            <a:custGeom>
              <a:rect b="b" l="l" r="r" t="t"/>
              <a:pathLst>
                <a:path extrusionOk="0" fill="none" h="30190" w="30190">
                  <a:moveTo>
                    <a:pt x="17315" y="0"/>
                  </a:moveTo>
                  <a:cubicBezTo>
                    <a:pt x="5772" y="0"/>
                    <a:pt x="0" y="13763"/>
                    <a:pt x="7992" y="21977"/>
                  </a:cubicBezTo>
                  <a:cubicBezTo>
                    <a:pt x="16205" y="30190"/>
                    <a:pt x="30190" y="24418"/>
                    <a:pt x="30190" y="12875"/>
                  </a:cubicBezTo>
                  <a:cubicBezTo>
                    <a:pt x="30190" y="5772"/>
                    <a:pt x="24418" y="0"/>
                    <a:pt x="1731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699475" y="2457925"/>
              <a:ext cx="5183275" cy="2647150"/>
            </a:xfrm>
            <a:custGeom>
              <a:rect b="b" l="l" r="r" t="t"/>
              <a:pathLst>
                <a:path extrusionOk="0" fill="none" h="105886" w="207331">
                  <a:moveTo>
                    <a:pt x="39513" y="0"/>
                  </a:moveTo>
                  <a:cubicBezTo>
                    <a:pt x="38847" y="4440"/>
                    <a:pt x="38404" y="8880"/>
                    <a:pt x="38626" y="13319"/>
                  </a:cubicBezTo>
                  <a:cubicBezTo>
                    <a:pt x="38404" y="31300"/>
                    <a:pt x="43953" y="48836"/>
                    <a:pt x="54164" y="63487"/>
                  </a:cubicBezTo>
                  <a:lnTo>
                    <a:pt x="18869" y="63487"/>
                  </a:lnTo>
                  <a:cubicBezTo>
                    <a:pt x="8436" y="63487"/>
                    <a:pt x="1" y="71922"/>
                    <a:pt x="1" y="82355"/>
                  </a:cubicBezTo>
                  <a:cubicBezTo>
                    <a:pt x="1" y="92566"/>
                    <a:pt x="8436" y="101002"/>
                    <a:pt x="18869" y="101002"/>
                  </a:cubicBezTo>
                  <a:lnTo>
                    <a:pt x="116097" y="101002"/>
                  </a:lnTo>
                  <a:cubicBezTo>
                    <a:pt x="154277" y="105885"/>
                    <a:pt x="191126" y="85463"/>
                    <a:pt x="207331" y="50390"/>
                  </a:cubicBezTo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2075775" y="387950"/>
              <a:ext cx="4012325" cy="2402975"/>
            </a:xfrm>
            <a:custGeom>
              <a:rect b="b" l="l" r="r" t="t"/>
              <a:pathLst>
                <a:path extrusionOk="0" fill="none" h="96119" w="160493">
                  <a:moveTo>
                    <a:pt x="160492" y="96118"/>
                  </a:moveTo>
                  <a:cubicBezTo>
                    <a:pt x="160492" y="57494"/>
                    <a:pt x="135630" y="23530"/>
                    <a:pt x="99003" y="11765"/>
                  </a:cubicBezTo>
                  <a:cubicBezTo>
                    <a:pt x="62377" y="0"/>
                    <a:pt x="22420" y="13097"/>
                    <a:pt x="0" y="44397"/>
                  </a:cubicBezTo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649648" y="670971"/>
              <a:ext cx="5183118" cy="4298214"/>
            </a:xfrm>
            <a:custGeom>
              <a:rect b="b" l="l" r="r" t="t"/>
              <a:pathLst>
                <a:path extrusionOk="0" fill="none" h="170260" w="205333">
                  <a:moveTo>
                    <a:pt x="205333" y="84575"/>
                  </a:moveTo>
                  <a:cubicBezTo>
                    <a:pt x="205333" y="51944"/>
                    <a:pt x="185133" y="22865"/>
                    <a:pt x="154721" y="11322"/>
                  </a:cubicBezTo>
                  <a:cubicBezTo>
                    <a:pt x="124088" y="1"/>
                    <a:pt x="89681" y="8880"/>
                    <a:pt x="68371" y="33520"/>
                  </a:cubicBezTo>
                  <a:lnTo>
                    <a:pt x="18869" y="33520"/>
                  </a:lnTo>
                  <a:cubicBezTo>
                    <a:pt x="8436" y="33520"/>
                    <a:pt x="1" y="41955"/>
                    <a:pt x="1" y="52388"/>
                  </a:cubicBezTo>
                  <a:cubicBezTo>
                    <a:pt x="1" y="62599"/>
                    <a:pt x="8436" y="71034"/>
                    <a:pt x="18869" y="71034"/>
                  </a:cubicBezTo>
                  <a:lnTo>
                    <a:pt x="50612" y="71034"/>
                  </a:lnTo>
                  <a:cubicBezTo>
                    <a:pt x="44175" y="108549"/>
                    <a:pt x="65929" y="145176"/>
                    <a:pt x="101668" y="157607"/>
                  </a:cubicBezTo>
                  <a:cubicBezTo>
                    <a:pt x="137629" y="170260"/>
                    <a:pt x="177363" y="155165"/>
                    <a:pt x="195788" y="121868"/>
                  </a:cubicBezTo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1731700" y="1059450"/>
              <a:ext cx="5133325" cy="3762600"/>
            </a:xfrm>
            <a:custGeom>
              <a:rect b="b" l="l" r="r" t="t"/>
              <a:pathLst>
                <a:path extrusionOk="0" fill="none" h="150504" w="205333">
                  <a:moveTo>
                    <a:pt x="85685" y="0"/>
                  </a:moveTo>
                  <a:cubicBezTo>
                    <a:pt x="33297" y="222"/>
                    <a:pt x="0" y="56383"/>
                    <a:pt x="25306" y="102333"/>
                  </a:cubicBezTo>
                  <a:cubicBezTo>
                    <a:pt x="50390" y="148283"/>
                    <a:pt x="115652" y="150503"/>
                    <a:pt x="144066" y="106551"/>
                  </a:cubicBezTo>
                  <a:lnTo>
                    <a:pt x="186464" y="106551"/>
                  </a:lnTo>
                  <a:cubicBezTo>
                    <a:pt x="196897" y="106551"/>
                    <a:pt x="205332" y="98116"/>
                    <a:pt x="205332" y="87683"/>
                  </a:cubicBezTo>
                  <a:cubicBezTo>
                    <a:pt x="205332" y="77250"/>
                    <a:pt x="196897" y="68814"/>
                    <a:pt x="186464" y="68814"/>
                  </a:cubicBezTo>
                  <a:lnTo>
                    <a:pt x="154943" y="68814"/>
                  </a:lnTo>
                  <a:cubicBezTo>
                    <a:pt x="154721" y="30856"/>
                    <a:pt x="123865" y="0"/>
                    <a:pt x="8568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5965975" y="2912975"/>
              <a:ext cx="754750" cy="754775"/>
            </a:xfrm>
            <a:custGeom>
              <a:rect b="b" l="l" r="r" t="t"/>
              <a:pathLst>
                <a:path extrusionOk="0" fill="none" h="30191" w="30190">
                  <a:moveTo>
                    <a:pt x="17315" y="1"/>
                  </a:moveTo>
                  <a:cubicBezTo>
                    <a:pt x="5772" y="1"/>
                    <a:pt x="0" y="13764"/>
                    <a:pt x="7992" y="21977"/>
                  </a:cubicBezTo>
                  <a:cubicBezTo>
                    <a:pt x="16205" y="30190"/>
                    <a:pt x="30190" y="24419"/>
                    <a:pt x="30190" y="12876"/>
                  </a:cubicBezTo>
                  <a:cubicBezTo>
                    <a:pt x="30190" y="5772"/>
                    <a:pt x="24418" y="1"/>
                    <a:pt x="1731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2453125" y="1464550"/>
              <a:ext cx="2874675" cy="2785900"/>
            </a:xfrm>
            <a:custGeom>
              <a:rect b="b" l="l" r="r" t="t"/>
              <a:pathLst>
                <a:path extrusionOk="0" fill="none" h="111436" w="114987">
                  <a:moveTo>
                    <a:pt x="56828" y="1"/>
                  </a:moveTo>
                  <a:cubicBezTo>
                    <a:pt x="31744" y="1"/>
                    <a:pt x="9990" y="17759"/>
                    <a:pt x="4884" y="42621"/>
                  </a:cubicBezTo>
                  <a:cubicBezTo>
                    <a:pt x="1" y="67483"/>
                    <a:pt x="13320" y="92123"/>
                    <a:pt x="36628" y="101890"/>
                  </a:cubicBezTo>
                  <a:cubicBezTo>
                    <a:pt x="59936" y="111435"/>
                    <a:pt x="87017" y="103444"/>
                    <a:pt x="101002" y="82356"/>
                  </a:cubicBezTo>
                  <a:cubicBezTo>
                    <a:pt x="114987" y="61268"/>
                    <a:pt x="112323" y="33298"/>
                    <a:pt x="94343" y="15539"/>
                  </a:cubicBezTo>
                  <a:cubicBezTo>
                    <a:pt x="84353" y="5550"/>
                    <a:pt x="71035" y="1"/>
                    <a:pt x="5682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732775" y="4183825"/>
              <a:ext cx="754775" cy="760300"/>
            </a:xfrm>
            <a:custGeom>
              <a:rect b="b" l="l" r="r" t="t"/>
              <a:pathLst>
                <a:path extrusionOk="0" fill="none" h="30412" w="30191">
                  <a:moveTo>
                    <a:pt x="17315" y="0"/>
                  </a:moveTo>
                  <a:cubicBezTo>
                    <a:pt x="5772" y="0"/>
                    <a:pt x="1" y="13985"/>
                    <a:pt x="7992" y="22199"/>
                  </a:cubicBezTo>
                  <a:cubicBezTo>
                    <a:pt x="16205" y="30412"/>
                    <a:pt x="30190" y="24640"/>
                    <a:pt x="30190" y="13097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732775" y="1669900"/>
              <a:ext cx="754775" cy="754750"/>
            </a:xfrm>
            <a:custGeom>
              <a:rect b="b" l="l" r="r" t="t"/>
              <a:pathLst>
                <a:path extrusionOk="0" fill="none" h="30190" w="30191">
                  <a:moveTo>
                    <a:pt x="17315" y="0"/>
                  </a:moveTo>
                  <a:cubicBezTo>
                    <a:pt x="5772" y="0"/>
                    <a:pt x="1" y="13985"/>
                    <a:pt x="8214" y="22198"/>
                  </a:cubicBezTo>
                  <a:cubicBezTo>
                    <a:pt x="16205" y="30189"/>
                    <a:pt x="30190" y="24418"/>
                    <a:pt x="30190" y="12875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6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8"/>
          <p:cNvPicPr preferRelativeResize="0"/>
          <p:nvPr/>
        </p:nvPicPr>
        <p:blipFill rotWithShape="1">
          <a:blip r:embed="rId3">
            <a:alphaModFix/>
          </a:blip>
          <a:srcRect b="0" l="46390" r="13395" t="0"/>
          <a:stretch/>
        </p:blipFill>
        <p:spPr>
          <a:xfrm flipH="1">
            <a:off x="6041349" y="450"/>
            <a:ext cx="310265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/>
          <p:nvPr/>
        </p:nvSpPr>
        <p:spPr>
          <a:xfrm flipH="1">
            <a:off x="6041375" y="-450"/>
            <a:ext cx="3102600" cy="51435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 b="1" sz="3300">
              <a:solidFill>
                <a:srgbClr val="99A5D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8"/>
          <p:cNvSpPr txBox="1"/>
          <p:nvPr>
            <p:ph idx="2" type="subTitle"/>
          </p:nvPr>
        </p:nvSpPr>
        <p:spPr>
          <a:xfrm>
            <a:off x="681300" y="1553575"/>
            <a:ext cx="29541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 qualitative classification of the referral received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 to know the affected case from the normal cases.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2" name="Google Shape;212;p28"/>
          <p:cNvSpPr txBox="1"/>
          <p:nvPr/>
        </p:nvSpPr>
        <p:spPr>
          <a:xfrm>
            <a:off x="203600" y="1461000"/>
            <a:ext cx="68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01.</a:t>
            </a:r>
            <a:endParaRPr/>
          </a:p>
        </p:txBody>
      </p:sp>
      <p:grpSp>
        <p:nvGrpSpPr>
          <p:cNvPr id="213" name="Google Shape;213;p28"/>
          <p:cNvGrpSpPr/>
          <p:nvPr/>
        </p:nvGrpSpPr>
        <p:grpSpPr>
          <a:xfrm>
            <a:off x="4366353" y="1613258"/>
            <a:ext cx="981791" cy="765591"/>
            <a:chOff x="727421" y="2828315"/>
            <a:chExt cx="1695374" cy="1560837"/>
          </a:xfrm>
        </p:grpSpPr>
        <p:grpSp>
          <p:nvGrpSpPr>
            <p:cNvPr id="214" name="Google Shape;214;p28"/>
            <p:cNvGrpSpPr/>
            <p:nvPr/>
          </p:nvGrpSpPr>
          <p:grpSpPr>
            <a:xfrm>
              <a:off x="819108" y="2882501"/>
              <a:ext cx="103104" cy="1426186"/>
              <a:chOff x="4674013" y="3100904"/>
              <a:chExt cx="122758" cy="1698043"/>
            </a:xfrm>
          </p:grpSpPr>
          <p:sp>
            <p:nvSpPr>
              <p:cNvPr id="215" name="Google Shape;215;p28"/>
              <p:cNvSpPr/>
              <p:nvPr/>
            </p:nvSpPr>
            <p:spPr>
              <a:xfrm>
                <a:off x="4674013" y="3100904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8"/>
              <p:cNvSpPr/>
              <p:nvPr/>
            </p:nvSpPr>
            <p:spPr>
              <a:xfrm>
                <a:off x="4674013" y="3363453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8"/>
              <p:cNvSpPr/>
              <p:nvPr/>
            </p:nvSpPr>
            <p:spPr>
              <a:xfrm>
                <a:off x="4674013" y="3625992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8"/>
              <p:cNvSpPr/>
              <p:nvPr/>
            </p:nvSpPr>
            <p:spPr>
              <a:xfrm>
                <a:off x="4674013" y="3888561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8"/>
              <p:cNvSpPr/>
              <p:nvPr/>
            </p:nvSpPr>
            <p:spPr>
              <a:xfrm>
                <a:off x="4674013" y="4151100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8"/>
              <p:cNvSpPr/>
              <p:nvPr/>
            </p:nvSpPr>
            <p:spPr>
              <a:xfrm>
                <a:off x="4674013" y="4413650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8"/>
              <p:cNvSpPr/>
              <p:nvPr/>
            </p:nvSpPr>
            <p:spPr>
              <a:xfrm>
                <a:off x="4674013" y="4676209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" name="Google Shape;222;p28"/>
            <p:cNvGrpSpPr/>
            <p:nvPr/>
          </p:nvGrpSpPr>
          <p:grpSpPr>
            <a:xfrm>
              <a:off x="1062475" y="2882501"/>
              <a:ext cx="103104" cy="1426186"/>
              <a:chOff x="4940438" y="3100904"/>
              <a:chExt cx="122758" cy="1698043"/>
            </a:xfrm>
          </p:grpSpPr>
          <p:sp>
            <p:nvSpPr>
              <p:cNvPr id="223" name="Google Shape;223;p28"/>
              <p:cNvSpPr/>
              <p:nvPr/>
            </p:nvSpPr>
            <p:spPr>
              <a:xfrm>
                <a:off x="4940438" y="3100904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28"/>
              <p:cNvSpPr/>
              <p:nvPr/>
            </p:nvSpPr>
            <p:spPr>
              <a:xfrm>
                <a:off x="4940438" y="3363453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8"/>
              <p:cNvSpPr/>
              <p:nvPr/>
            </p:nvSpPr>
            <p:spPr>
              <a:xfrm>
                <a:off x="4940438" y="3625992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8"/>
              <p:cNvSpPr/>
              <p:nvPr/>
            </p:nvSpPr>
            <p:spPr>
              <a:xfrm>
                <a:off x="4940438" y="3888561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8"/>
              <p:cNvSpPr/>
              <p:nvPr/>
            </p:nvSpPr>
            <p:spPr>
              <a:xfrm>
                <a:off x="4940438" y="4151100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8"/>
              <p:cNvSpPr/>
              <p:nvPr/>
            </p:nvSpPr>
            <p:spPr>
              <a:xfrm>
                <a:off x="4940438" y="4413650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8"/>
              <p:cNvSpPr/>
              <p:nvPr/>
            </p:nvSpPr>
            <p:spPr>
              <a:xfrm>
                <a:off x="4940438" y="4676209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" name="Google Shape;230;p28"/>
            <p:cNvGrpSpPr/>
            <p:nvPr/>
          </p:nvGrpSpPr>
          <p:grpSpPr>
            <a:xfrm>
              <a:off x="1299324" y="2882501"/>
              <a:ext cx="103104" cy="1426186"/>
              <a:chOff x="5206863" y="3100904"/>
              <a:chExt cx="122758" cy="1698043"/>
            </a:xfrm>
          </p:grpSpPr>
          <p:sp>
            <p:nvSpPr>
              <p:cNvPr id="231" name="Google Shape;231;p28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8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8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8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8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8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8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" name="Google Shape;238;p28"/>
            <p:cNvGrpSpPr/>
            <p:nvPr/>
          </p:nvGrpSpPr>
          <p:grpSpPr>
            <a:xfrm>
              <a:off x="1786057" y="2882501"/>
              <a:ext cx="103104" cy="1426186"/>
              <a:chOff x="6006138" y="3143629"/>
              <a:chExt cx="122758" cy="1698043"/>
            </a:xfrm>
          </p:grpSpPr>
          <p:sp>
            <p:nvSpPr>
              <p:cNvPr id="239" name="Google Shape;239;p28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8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8"/>
              <p:cNvSpPr/>
              <p:nvPr/>
            </p:nvSpPr>
            <p:spPr>
              <a:xfrm>
                <a:off x="6006138" y="3668717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8"/>
              <p:cNvSpPr/>
              <p:nvPr/>
            </p:nvSpPr>
            <p:spPr>
              <a:xfrm>
                <a:off x="6006138" y="3931286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8"/>
              <p:cNvSpPr/>
              <p:nvPr/>
            </p:nvSpPr>
            <p:spPr>
              <a:xfrm>
                <a:off x="6006138" y="4193825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28"/>
              <p:cNvSpPr/>
              <p:nvPr/>
            </p:nvSpPr>
            <p:spPr>
              <a:xfrm>
                <a:off x="6006138" y="4456375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8"/>
              <p:cNvSpPr/>
              <p:nvPr/>
            </p:nvSpPr>
            <p:spPr>
              <a:xfrm>
                <a:off x="6006138" y="4718934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" name="Google Shape;246;p28"/>
            <p:cNvGrpSpPr/>
            <p:nvPr/>
          </p:nvGrpSpPr>
          <p:grpSpPr>
            <a:xfrm>
              <a:off x="2029422" y="2882501"/>
              <a:ext cx="103104" cy="1426186"/>
              <a:chOff x="6805413" y="3100904"/>
              <a:chExt cx="122758" cy="1698043"/>
            </a:xfrm>
          </p:grpSpPr>
          <p:sp>
            <p:nvSpPr>
              <p:cNvPr id="247" name="Google Shape;247;p28"/>
              <p:cNvSpPr/>
              <p:nvPr/>
            </p:nvSpPr>
            <p:spPr>
              <a:xfrm>
                <a:off x="6805413" y="3100904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8"/>
              <p:cNvSpPr/>
              <p:nvPr/>
            </p:nvSpPr>
            <p:spPr>
              <a:xfrm>
                <a:off x="6805413" y="3363453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28"/>
              <p:cNvSpPr/>
              <p:nvPr/>
            </p:nvSpPr>
            <p:spPr>
              <a:xfrm>
                <a:off x="6805413" y="3625992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8"/>
              <p:cNvSpPr/>
              <p:nvPr/>
            </p:nvSpPr>
            <p:spPr>
              <a:xfrm>
                <a:off x="6805413" y="3888561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8"/>
              <p:cNvSpPr/>
              <p:nvPr/>
            </p:nvSpPr>
            <p:spPr>
              <a:xfrm>
                <a:off x="6805413" y="4151100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8"/>
              <p:cNvSpPr/>
              <p:nvPr/>
            </p:nvSpPr>
            <p:spPr>
              <a:xfrm>
                <a:off x="6805413" y="4413650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8"/>
              <p:cNvSpPr/>
              <p:nvPr/>
            </p:nvSpPr>
            <p:spPr>
              <a:xfrm>
                <a:off x="6805413" y="4676209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28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255" name="Google Shape;255;p28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6" name="Google Shape;256;p28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57" name="Google Shape;257;p28"/>
            <p:cNvGrpSpPr/>
            <p:nvPr/>
          </p:nvGrpSpPr>
          <p:grpSpPr>
            <a:xfrm>
              <a:off x="2272795" y="2882501"/>
              <a:ext cx="103104" cy="1426186"/>
              <a:chOff x="5206863" y="3100904"/>
              <a:chExt cx="122758" cy="1698043"/>
            </a:xfrm>
          </p:grpSpPr>
          <p:sp>
            <p:nvSpPr>
              <p:cNvPr id="258" name="Google Shape;258;p28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8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8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8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8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8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8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5" name="Google Shape;265;p28"/>
            <p:cNvGrpSpPr/>
            <p:nvPr/>
          </p:nvGrpSpPr>
          <p:grpSpPr>
            <a:xfrm>
              <a:off x="1542694" y="2882501"/>
              <a:ext cx="103104" cy="1426186"/>
              <a:chOff x="6006138" y="3143629"/>
              <a:chExt cx="122758" cy="1698043"/>
            </a:xfrm>
          </p:grpSpPr>
          <p:sp>
            <p:nvSpPr>
              <p:cNvPr id="266" name="Google Shape;266;p28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8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8"/>
              <p:cNvSpPr/>
              <p:nvPr/>
            </p:nvSpPr>
            <p:spPr>
              <a:xfrm>
                <a:off x="6006138" y="3668717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8"/>
              <p:cNvSpPr/>
              <p:nvPr/>
            </p:nvSpPr>
            <p:spPr>
              <a:xfrm>
                <a:off x="6006138" y="3931286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8"/>
              <p:cNvSpPr/>
              <p:nvPr/>
            </p:nvSpPr>
            <p:spPr>
              <a:xfrm>
                <a:off x="6006138" y="4193825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8"/>
              <p:cNvSpPr/>
              <p:nvPr/>
            </p:nvSpPr>
            <p:spPr>
              <a:xfrm>
                <a:off x="6006138" y="4456375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8"/>
              <p:cNvSpPr/>
              <p:nvPr/>
            </p:nvSpPr>
            <p:spPr>
              <a:xfrm>
                <a:off x="6006138" y="4718934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3" name="Google Shape;273;p28"/>
          <p:cNvSpPr txBox="1"/>
          <p:nvPr/>
        </p:nvSpPr>
        <p:spPr>
          <a:xfrm>
            <a:off x="720100" y="26057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Provide a balanced analysis of the number of people tested and by the system. </a:t>
            </a:r>
            <a:endParaRPr/>
          </a:p>
        </p:txBody>
      </p:sp>
      <p:sp>
        <p:nvSpPr>
          <p:cNvPr id="274" name="Google Shape;274;p28"/>
          <p:cNvSpPr txBox="1"/>
          <p:nvPr/>
        </p:nvSpPr>
        <p:spPr>
          <a:xfrm>
            <a:off x="203600" y="2530775"/>
            <a:ext cx="68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02.</a:t>
            </a:r>
            <a:endParaRPr/>
          </a:p>
        </p:txBody>
      </p:sp>
      <p:sp>
        <p:nvSpPr>
          <p:cNvPr id="275" name="Google Shape;275;p28"/>
          <p:cNvSpPr txBox="1"/>
          <p:nvPr/>
        </p:nvSpPr>
        <p:spPr>
          <a:xfrm flipH="1">
            <a:off x="203600" y="3448175"/>
            <a:ext cx="68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03.</a:t>
            </a:r>
            <a:endParaRPr/>
          </a:p>
        </p:txBody>
      </p:sp>
      <p:sp>
        <p:nvSpPr>
          <p:cNvPr id="276" name="Google Shape;276;p28"/>
          <p:cNvSpPr txBox="1"/>
          <p:nvPr/>
        </p:nvSpPr>
        <p:spPr>
          <a:xfrm>
            <a:off x="720100" y="35576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Ensure the correctness, effectiveness, and accuracy of the model after running.</a:t>
            </a:r>
            <a:r>
              <a:rPr lang="en"/>
              <a:t> </a:t>
            </a:r>
            <a:endParaRPr/>
          </a:p>
        </p:txBody>
      </p:sp>
      <p:grpSp>
        <p:nvGrpSpPr>
          <p:cNvPr id="277" name="Google Shape;277;p28"/>
          <p:cNvGrpSpPr/>
          <p:nvPr/>
        </p:nvGrpSpPr>
        <p:grpSpPr>
          <a:xfrm>
            <a:off x="4311341" y="2530768"/>
            <a:ext cx="1260887" cy="662400"/>
            <a:chOff x="5159450" y="1919950"/>
            <a:chExt cx="1541050" cy="862500"/>
          </a:xfrm>
        </p:grpSpPr>
        <p:sp>
          <p:nvSpPr>
            <p:cNvPr id="278" name="Google Shape;278;p28"/>
            <p:cNvSpPr/>
            <p:nvPr/>
          </p:nvSpPr>
          <p:spPr>
            <a:xfrm>
              <a:off x="5216414" y="2060033"/>
              <a:ext cx="1436820" cy="600250"/>
            </a:xfrm>
            <a:custGeom>
              <a:rect b="b" l="l" r="r" t="t"/>
              <a:pathLst>
                <a:path extrusionOk="0" h="69253" w="165771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cap="flat" cmpd="sng" w="19050">
              <a:solidFill>
                <a:srgbClr val="5F7D95"/>
              </a:solidFill>
              <a:prstDash val="solid"/>
              <a:round/>
              <a:headEnd len="med" w="med" type="oval"/>
              <a:tailEnd len="med" w="med" type="oval"/>
            </a:ln>
          </p:spPr>
        </p:sp>
        <p:grpSp>
          <p:nvGrpSpPr>
            <p:cNvPr id="279" name="Google Shape;279;p28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280" name="Google Shape;280;p28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1" name="Google Shape;281;p28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82" name="Google Shape;282;p28"/>
          <p:cNvGrpSpPr/>
          <p:nvPr/>
        </p:nvGrpSpPr>
        <p:grpSpPr>
          <a:xfrm>
            <a:off x="4585511" y="3557591"/>
            <a:ext cx="712557" cy="785901"/>
            <a:chOff x="4206459" y="1191441"/>
            <a:chExt cx="712557" cy="785901"/>
          </a:xfrm>
        </p:grpSpPr>
        <p:sp>
          <p:nvSpPr>
            <p:cNvPr id="283" name="Google Shape;283;p28"/>
            <p:cNvSpPr/>
            <p:nvPr/>
          </p:nvSpPr>
          <p:spPr>
            <a:xfrm>
              <a:off x="4548248" y="1328649"/>
              <a:ext cx="325201" cy="322547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4557499" y="1656607"/>
              <a:ext cx="306674" cy="306648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4251067" y="1523035"/>
              <a:ext cx="327536" cy="325023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4277366" y="1220917"/>
              <a:ext cx="292242" cy="292217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7" name="Google Shape;287;p28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288" name="Google Shape;288;p28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rect b="b" l="l" r="r" t="t"/>
                <a:pathLst>
                  <a:path extrusionOk="0" h="2019" w="4052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8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rect b="b" l="l" r="r" t="t"/>
                <a:pathLst>
                  <a:path extrusionOk="0" h="626" w="2524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8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rect b="b" l="l" r="r" t="t"/>
                <a:pathLst>
                  <a:path extrusionOk="0" h="1041" w="1585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8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" name="Google Shape;292;p28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293" name="Google Shape;293;p28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rect b="b" l="l" r="r" t="t"/>
                <a:pathLst>
                  <a:path extrusionOk="0" h="2020" w="4052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8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rect b="b" l="l" r="r" t="t"/>
                <a:pathLst>
                  <a:path extrusionOk="0" h="628" w="2524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8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rect b="b" l="l" r="r" t="t"/>
                <a:pathLst>
                  <a:path extrusionOk="0" h="1040" w="1584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8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7" name="Google Shape;297;p28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298" name="Google Shape;298;p28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rect b="b" l="l" r="r" t="t"/>
                <a:pathLst>
                  <a:path extrusionOk="0" h="2019" w="4051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8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rect b="b" l="l" r="r" t="t"/>
                <a:pathLst>
                  <a:path extrusionOk="0" h="627" w="2523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8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rect b="b" l="l" r="r" t="t"/>
                <a:pathLst>
                  <a:path extrusionOk="0" h="1039" w="1585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8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rect b="b" l="l" r="r" t="t"/>
                <a:pathLst>
                  <a:path extrusionOk="0" h="896" w="2179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2" name="Google Shape;302;p28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303" name="Google Shape;303;p28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8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rect b="b" l="l" r="r" t="t"/>
                <a:pathLst>
                  <a:path extrusionOk="0" h="2491" w="645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8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rect b="b" l="l" r="r" t="t"/>
                <a:pathLst>
                  <a:path extrusionOk="0" h="1524" w="1115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8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rect b="b" l="l" r="r" t="t"/>
                <a:pathLst>
                  <a:path extrusionOk="0" h="2128" w="944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7" name="Google Shape;307;p28"/>
            <p:cNvSpPr/>
            <p:nvPr/>
          </p:nvSpPr>
          <p:spPr>
            <a:xfrm>
              <a:off x="4250519" y="1416170"/>
              <a:ext cx="26783" cy="52303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4276166" y="1471370"/>
              <a:ext cx="24359" cy="2529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4330231" y="1513121"/>
              <a:ext cx="21462" cy="10986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4302005" y="1497298"/>
              <a:ext cx="25469" cy="17647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1" name="Google Shape;311;p28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312" name="Google Shape;312;p28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8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rect b="b" l="l" r="r" t="t"/>
                <a:pathLst>
                  <a:path extrusionOk="0" h="2491" w="646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8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rect b="b" l="l" r="r" t="t"/>
                <a:pathLst>
                  <a:path extrusionOk="0" h="1524" w="1114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8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rect b="b" l="l" r="r" t="t"/>
                <a:pathLst>
                  <a:path extrusionOk="0" h="2128" w="946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" name="Google Shape;316;p28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317" name="Google Shape;317;p28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rect b="b" l="l" r="r" t="t"/>
                <a:pathLst>
                  <a:path extrusionOk="0" h="2048" w="4168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8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rect b="b" l="l" r="r" t="t"/>
                <a:pathLst>
                  <a:path extrusionOk="0" h="1844" w="2044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8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rect b="b" l="l" r="r" t="t"/>
                <a:pathLst>
                  <a:path extrusionOk="0" h="1609" w="918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8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rect b="b" l="l" r="r" t="t"/>
                <a:pathLst>
                  <a:path extrusionOk="0" h="1927" w="1452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6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 txBox="1"/>
          <p:nvPr>
            <p:ph type="title"/>
          </p:nvPr>
        </p:nvSpPr>
        <p:spPr>
          <a:xfrm>
            <a:off x="5669600" y="1058975"/>
            <a:ext cx="26433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326" name="Google Shape;326;p29"/>
          <p:cNvSpPr txBox="1"/>
          <p:nvPr>
            <p:ph idx="1" type="subTitle"/>
          </p:nvPr>
        </p:nvSpPr>
        <p:spPr>
          <a:xfrm>
            <a:off x="5669600" y="2586100"/>
            <a:ext cx="2814900" cy="16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always a good practice to work with a dataset where the target classes are of approximately equal size. 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88" y="1247775"/>
            <a:ext cx="37052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/>
          <p:nvPr/>
        </p:nvSpPr>
        <p:spPr>
          <a:xfrm>
            <a:off x="5089925" y="39969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2E3A"/>
                </a:solidFill>
                <a:latin typeface="Barlow"/>
                <a:ea typeface="Barlow"/>
                <a:cs typeface="Barlow"/>
                <a:sym typeface="Barlow"/>
              </a:rPr>
              <a:t>according to the figure above</a:t>
            </a:r>
            <a:endParaRPr>
              <a:solidFill>
                <a:srgbClr val="0C2E3A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2E3A"/>
                </a:solidFill>
                <a:latin typeface="Barlow"/>
                <a:ea typeface="Barlow"/>
                <a:cs typeface="Barlow"/>
                <a:sym typeface="Barlow"/>
              </a:rPr>
              <a:t>Male gender is the most aboard the ship</a:t>
            </a:r>
            <a:endParaRPr>
              <a:solidFill>
                <a:srgbClr val="0C2E3A"/>
              </a:solidFill>
            </a:endParaRPr>
          </a:p>
        </p:txBody>
      </p:sp>
      <p:pic>
        <p:nvPicPr>
          <p:cNvPr id="333" name="Google Shape;3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025" y="184550"/>
            <a:ext cx="2833300" cy="196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" name="Google Shape;334;p30"/>
          <p:cNvGrpSpPr/>
          <p:nvPr/>
        </p:nvGrpSpPr>
        <p:grpSpPr>
          <a:xfrm>
            <a:off x="5732994" y="728725"/>
            <a:ext cx="1832304" cy="1853887"/>
            <a:chOff x="7529411" y="2414659"/>
            <a:chExt cx="355863" cy="362292"/>
          </a:xfrm>
        </p:grpSpPr>
        <p:sp>
          <p:nvSpPr>
            <p:cNvPr id="335" name="Google Shape;335;p30"/>
            <p:cNvSpPr/>
            <p:nvPr/>
          </p:nvSpPr>
          <p:spPr>
            <a:xfrm>
              <a:off x="7687816" y="2443081"/>
              <a:ext cx="45481" cy="15946"/>
            </a:xfrm>
            <a:custGeom>
              <a:rect b="b" l="l" r="r" t="t"/>
              <a:pathLst>
                <a:path extrusionOk="0" h="501" w="1429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cubicBezTo>
                    <a:pt x="357" y="322"/>
                    <a:pt x="893" y="357"/>
                    <a:pt x="1155" y="488"/>
                  </a:cubicBezTo>
                  <a:cubicBezTo>
                    <a:pt x="1191" y="500"/>
                    <a:pt x="1203" y="500"/>
                    <a:pt x="1227" y="500"/>
                  </a:cubicBezTo>
                  <a:cubicBezTo>
                    <a:pt x="1286" y="500"/>
                    <a:pt x="1346" y="477"/>
                    <a:pt x="1381" y="417"/>
                  </a:cubicBezTo>
                  <a:cubicBezTo>
                    <a:pt x="1429" y="346"/>
                    <a:pt x="1381" y="238"/>
                    <a:pt x="1310" y="191"/>
                  </a:cubicBezTo>
                  <a:cubicBezTo>
                    <a:pt x="917" y="0"/>
                    <a:pt x="19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7648764" y="2414659"/>
              <a:ext cx="123204" cy="168654"/>
            </a:xfrm>
            <a:custGeom>
              <a:rect b="b" l="l" r="r" t="t"/>
              <a:pathLst>
                <a:path extrusionOk="0" h="5299" w="3871">
                  <a:moveTo>
                    <a:pt x="3013" y="322"/>
                  </a:moveTo>
                  <a:lnTo>
                    <a:pt x="3013" y="1024"/>
                  </a:lnTo>
                  <a:cubicBezTo>
                    <a:pt x="3013" y="1143"/>
                    <a:pt x="2977" y="1250"/>
                    <a:pt x="2930" y="1358"/>
                  </a:cubicBezTo>
                  <a:lnTo>
                    <a:pt x="2847" y="1512"/>
                  </a:lnTo>
                  <a:cubicBezTo>
                    <a:pt x="2835" y="1548"/>
                    <a:pt x="2835" y="1560"/>
                    <a:pt x="2835" y="1596"/>
                  </a:cubicBezTo>
                  <a:lnTo>
                    <a:pt x="2835" y="1953"/>
                  </a:lnTo>
                  <a:cubicBezTo>
                    <a:pt x="2835" y="2203"/>
                    <a:pt x="2727" y="2429"/>
                    <a:pt x="2561" y="2608"/>
                  </a:cubicBezTo>
                  <a:cubicBezTo>
                    <a:pt x="2370" y="2763"/>
                    <a:pt x="2144" y="2858"/>
                    <a:pt x="1894" y="2858"/>
                  </a:cubicBezTo>
                  <a:cubicBezTo>
                    <a:pt x="1418" y="2846"/>
                    <a:pt x="1013" y="2405"/>
                    <a:pt x="1013" y="1905"/>
                  </a:cubicBezTo>
                  <a:lnTo>
                    <a:pt x="1013" y="1596"/>
                  </a:lnTo>
                  <a:cubicBezTo>
                    <a:pt x="1013" y="1560"/>
                    <a:pt x="1013" y="1548"/>
                    <a:pt x="1001" y="1512"/>
                  </a:cubicBezTo>
                  <a:lnTo>
                    <a:pt x="894" y="1310"/>
                  </a:lnTo>
                  <a:cubicBezTo>
                    <a:pt x="846" y="1239"/>
                    <a:pt x="834" y="1143"/>
                    <a:pt x="834" y="1072"/>
                  </a:cubicBezTo>
                  <a:lnTo>
                    <a:pt x="834" y="1060"/>
                  </a:lnTo>
                  <a:cubicBezTo>
                    <a:pt x="834" y="655"/>
                    <a:pt x="1168" y="322"/>
                    <a:pt x="1561" y="322"/>
                  </a:cubicBezTo>
                  <a:close/>
                  <a:moveTo>
                    <a:pt x="2299" y="3108"/>
                  </a:moveTo>
                  <a:cubicBezTo>
                    <a:pt x="2299" y="3155"/>
                    <a:pt x="2311" y="3215"/>
                    <a:pt x="2323" y="3263"/>
                  </a:cubicBezTo>
                  <a:lnTo>
                    <a:pt x="1918" y="3679"/>
                  </a:lnTo>
                  <a:lnTo>
                    <a:pt x="1537" y="3286"/>
                  </a:lnTo>
                  <a:cubicBezTo>
                    <a:pt x="1549" y="3263"/>
                    <a:pt x="1549" y="3227"/>
                    <a:pt x="1549" y="3179"/>
                  </a:cubicBezTo>
                  <a:lnTo>
                    <a:pt x="1549" y="3108"/>
                  </a:lnTo>
                  <a:cubicBezTo>
                    <a:pt x="1656" y="3144"/>
                    <a:pt x="1763" y="3167"/>
                    <a:pt x="1882" y="3167"/>
                  </a:cubicBezTo>
                  <a:lnTo>
                    <a:pt x="1918" y="3167"/>
                  </a:lnTo>
                  <a:cubicBezTo>
                    <a:pt x="2061" y="3167"/>
                    <a:pt x="2180" y="3155"/>
                    <a:pt x="2299" y="3108"/>
                  </a:cubicBezTo>
                  <a:close/>
                  <a:moveTo>
                    <a:pt x="1584" y="0"/>
                  </a:moveTo>
                  <a:cubicBezTo>
                    <a:pt x="1001" y="0"/>
                    <a:pt x="525" y="477"/>
                    <a:pt x="525" y="1060"/>
                  </a:cubicBezTo>
                  <a:lnTo>
                    <a:pt x="525" y="1072"/>
                  </a:lnTo>
                  <a:cubicBezTo>
                    <a:pt x="525" y="1203"/>
                    <a:pt x="549" y="1334"/>
                    <a:pt x="608" y="1453"/>
                  </a:cubicBezTo>
                  <a:lnTo>
                    <a:pt x="703" y="1620"/>
                  </a:lnTo>
                  <a:lnTo>
                    <a:pt x="703" y="1893"/>
                  </a:lnTo>
                  <a:cubicBezTo>
                    <a:pt x="703" y="2322"/>
                    <a:pt x="906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2" y="3239"/>
                  </a:cubicBezTo>
                  <a:lnTo>
                    <a:pt x="513" y="3441"/>
                  </a:lnTo>
                  <a:cubicBezTo>
                    <a:pt x="215" y="3525"/>
                    <a:pt x="1" y="3798"/>
                    <a:pt x="1" y="4108"/>
                  </a:cubicBezTo>
                  <a:lnTo>
                    <a:pt x="1" y="5132"/>
                  </a:lnTo>
                  <a:cubicBezTo>
                    <a:pt x="1" y="5227"/>
                    <a:pt x="72" y="5299"/>
                    <a:pt x="168" y="5299"/>
                  </a:cubicBezTo>
                  <a:cubicBezTo>
                    <a:pt x="251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30" y="3798"/>
                    <a:pt x="596" y="3751"/>
                  </a:cubicBezTo>
                  <a:lnTo>
                    <a:pt x="1275" y="3560"/>
                  </a:lnTo>
                  <a:cubicBezTo>
                    <a:pt x="1311" y="3560"/>
                    <a:pt x="1323" y="3536"/>
                    <a:pt x="1358" y="3525"/>
                  </a:cubicBezTo>
                  <a:lnTo>
                    <a:pt x="1775" y="3941"/>
                  </a:lnTo>
                  <a:lnTo>
                    <a:pt x="1775" y="5120"/>
                  </a:lnTo>
                  <a:cubicBezTo>
                    <a:pt x="1775" y="5203"/>
                    <a:pt x="1846" y="5287"/>
                    <a:pt x="1930" y="5287"/>
                  </a:cubicBezTo>
                  <a:cubicBezTo>
                    <a:pt x="2025" y="5287"/>
                    <a:pt x="2096" y="5203"/>
                    <a:pt x="2096" y="5120"/>
                  </a:cubicBezTo>
                  <a:lnTo>
                    <a:pt x="2096" y="3941"/>
                  </a:lnTo>
                  <a:lnTo>
                    <a:pt x="2525" y="3513"/>
                  </a:lnTo>
                  <a:cubicBezTo>
                    <a:pt x="2573" y="3536"/>
                    <a:pt x="2620" y="3560"/>
                    <a:pt x="2680" y="3572"/>
                  </a:cubicBezTo>
                  <a:lnTo>
                    <a:pt x="3275" y="3751"/>
                  </a:lnTo>
                  <a:cubicBezTo>
                    <a:pt x="3442" y="3798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4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22"/>
                    <a:pt x="3668" y="3536"/>
                    <a:pt x="3370" y="3465"/>
                  </a:cubicBezTo>
                  <a:lnTo>
                    <a:pt x="2775" y="3286"/>
                  </a:lnTo>
                  <a:cubicBezTo>
                    <a:pt x="2692" y="3263"/>
                    <a:pt x="2632" y="3179"/>
                    <a:pt x="2632" y="3108"/>
                  </a:cubicBezTo>
                  <a:lnTo>
                    <a:pt x="2632" y="2977"/>
                  </a:lnTo>
                  <a:cubicBezTo>
                    <a:pt x="2692" y="2929"/>
                    <a:pt x="2739" y="2882"/>
                    <a:pt x="2799" y="2846"/>
                  </a:cubicBezTo>
                  <a:cubicBezTo>
                    <a:pt x="3037" y="2608"/>
                    <a:pt x="3168" y="2286"/>
                    <a:pt x="3168" y="1953"/>
                  </a:cubicBezTo>
                  <a:lnTo>
                    <a:pt x="3168" y="1631"/>
                  </a:lnTo>
                  <a:lnTo>
                    <a:pt x="3228" y="1501"/>
                  </a:lnTo>
                  <a:cubicBezTo>
                    <a:pt x="3311" y="1358"/>
                    <a:pt x="3347" y="1191"/>
                    <a:pt x="3347" y="1024"/>
                  </a:cubicBezTo>
                  <a:lnTo>
                    <a:pt x="3347" y="167"/>
                  </a:lnTo>
                  <a:cubicBezTo>
                    <a:pt x="3347" y="72"/>
                    <a:pt x="3275" y="0"/>
                    <a:pt x="3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7670757" y="2551072"/>
              <a:ext cx="10248" cy="33005"/>
            </a:xfrm>
            <a:custGeom>
              <a:rect b="b" l="l" r="r" t="t"/>
              <a:pathLst>
                <a:path extrusionOk="0" h="1037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7738963" y="2551072"/>
              <a:ext cx="10280" cy="33005"/>
            </a:xfrm>
            <a:custGeom>
              <a:rect b="b" l="l" r="r" t="t"/>
              <a:pathLst>
                <a:path extrusionOk="0" h="1037" w="323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82"/>
                  </a:lnTo>
                  <a:cubicBezTo>
                    <a:pt x="1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7568432" y="2635956"/>
              <a:ext cx="45513" cy="15946"/>
            </a:xfrm>
            <a:custGeom>
              <a:rect b="b" l="l" r="r" t="t"/>
              <a:pathLst>
                <a:path extrusionOk="0" h="501" w="143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cubicBezTo>
                    <a:pt x="358" y="322"/>
                    <a:pt x="894" y="358"/>
                    <a:pt x="1156" y="489"/>
                  </a:cubicBezTo>
                  <a:cubicBezTo>
                    <a:pt x="1191" y="501"/>
                    <a:pt x="1203" y="501"/>
                    <a:pt x="1227" y="501"/>
                  </a:cubicBezTo>
                  <a:cubicBezTo>
                    <a:pt x="1287" y="501"/>
                    <a:pt x="1346" y="477"/>
                    <a:pt x="1382" y="417"/>
                  </a:cubicBezTo>
                  <a:cubicBezTo>
                    <a:pt x="1430" y="334"/>
                    <a:pt x="1394" y="239"/>
                    <a:pt x="1310" y="191"/>
                  </a:cubicBezTo>
                  <a:cubicBezTo>
                    <a:pt x="918" y="1"/>
                    <a:pt x="19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7529411" y="2607916"/>
              <a:ext cx="123172" cy="168654"/>
            </a:xfrm>
            <a:custGeom>
              <a:rect b="b" l="l" r="r" t="t"/>
              <a:pathLst>
                <a:path extrusionOk="0" h="5299" w="3870">
                  <a:moveTo>
                    <a:pt x="3025" y="310"/>
                  </a:moveTo>
                  <a:lnTo>
                    <a:pt x="3025" y="1013"/>
                  </a:lnTo>
                  <a:cubicBezTo>
                    <a:pt x="3025" y="1132"/>
                    <a:pt x="2989" y="1239"/>
                    <a:pt x="2953" y="1334"/>
                  </a:cubicBezTo>
                  <a:lnTo>
                    <a:pt x="2858" y="1501"/>
                  </a:lnTo>
                  <a:cubicBezTo>
                    <a:pt x="2846" y="1536"/>
                    <a:pt x="2846" y="1548"/>
                    <a:pt x="2846" y="1572"/>
                  </a:cubicBezTo>
                  <a:lnTo>
                    <a:pt x="2846" y="1929"/>
                  </a:lnTo>
                  <a:cubicBezTo>
                    <a:pt x="2834" y="2191"/>
                    <a:pt x="2727" y="2406"/>
                    <a:pt x="2560" y="2584"/>
                  </a:cubicBezTo>
                  <a:cubicBezTo>
                    <a:pt x="2392" y="2753"/>
                    <a:pt x="2170" y="2847"/>
                    <a:pt x="1945" y="2847"/>
                  </a:cubicBezTo>
                  <a:cubicBezTo>
                    <a:pt x="1932" y="2847"/>
                    <a:pt x="1919" y="2847"/>
                    <a:pt x="1905" y="2846"/>
                  </a:cubicBezTo>
                  <a:cubicBezTo>
                    <a:pt x="1429" y="2822"/>
                    <a:pt x="1024" y="2394"/>
                    <a:pt x="1024" y="1894"/>
                  </a:cubicBezTo>
                  <a:lnTo>
                    <a:pt x="1024" y="1572"/>
                  </a:lnTo>
                  <a:cubicBezTo>
                    <a:pt x="1024" y="1548"/>
                    <a:pt x="1024" y="1536"/>
                    <a:pt x="1012" y="1501"/>
                  </a:cubicBezTo>
                  <a:lnTo>
                    <a:pt x="905" y="1298"/>
                  </a:lnTo>
                  <a:cubicBezTo>
                    <a:pt x="870" y="1215"/>
                    <a:pt x="846" y="1132"/>
                    <a:pt x="846" y="1060"/>
                  </a:cubicBezTo>
                  <a:lnTo>
                    <a:pt x="846" y="1036"/>
                  </a:lnTo>
                  <a:cubicBezTo>
                    <a:pt x="846" y="643"/>
                    <a:pt x="1179" y="310"/>
                    <a:pt x="1584" y="310"/>
                  </a:cubicBezTo>
                  <a:close/>
                  <a:moveTo>
                    <a:pt x="2298" y="3096"/>
                  </a:moveTo>
                  <a:lnTo>
                    <a:pt x="2298" y="3156"/>
                  </a:lnTo>
                  <a:cubicBezTo>
                    <a:pt x="2298" y="3179"/>
                    <a:pt x="2298" y="3215"/>
                    <a:pt x="2310" y="3263"/>
                  </a:cubicBezTo>
                  <a:lnTo>
                    <a:pt x="1917" y="3656"/>
                  </a:lnTo>
                  <a:lnTo>
                    <a:pt x="1536" y="3275"/>
                  </a:lnTo>
                  <a:cubicBezTo>
                    <a:pt x="1548" y="3239"/>
                    <a:pt x="1548" y="3215"/>
                    <a:pt x="1548" y="3168"/>
                  </a:cubicBezTo>
                  <a:lnTo>
                    <a:pt x="1548" y="3096"/>
                  </a:lnTo>
                  <a:cubicBezTo>
                    <a:pt x="1655" y="3120"/>
                    <a:pt x="1763" y="3156"/>
                    <a:pt x="1882" y="3156"/>
                  </a:cubicBezTo>
                  <a:lnTo>
                    <a:pt x="1917" y="3156"/>
                  </a:lnTo>
                  <a:cubicBezTo>
                    <a:pt x="2036" y="3156"/>
                    <a:pt x="2179" y="3132"/>
                    <a:pt x="2298" y="3096"/>
                  </a:cubicBezTo>
                  <a:close/>
                  <a:moveTo>
                    <a:pt x="1584" y="1"/>
                  </a:moveTo>
                  <a:cubicBezTo>
                    <a:pt x="1001" y="1"/>
                    <a:pt x="524" y="477"/>
                    <a:pt x="524" y="1060"/>
                  </a:cubicBezTo>
                  <a:lnTo>
                    <a:pt x="524" y="1072"/>
                  </a:lnTo>
                  <a:cubicBezTo>
                    <a:pt x="524" y="1203"/>
                    <a:pt x="548" y="1334"/>
                    <a:pt x="608" y="1453"/>
                  </a:cubicBezTo>
                  <a:lnTo>
                    <a:pt x="703" y="1620"/>
                  </a:lnTo>
                  <a:lnTo>
                    <a:pt x="703" y="1894"/>
                  </a:lnTo>
                  <a:cubicBezTo>
                    <a:pt x="703" y="2322"/>
                    <a:pt x="905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1" y="3239"/>
                  </a:cubicBezTo>
                  <a:lnTo>
                    <a:pt x="512" y="3441"/>
                  </a:lnTo>
                  <a:cubicBezTo>
                    <a:pt x="215" y="3525"/>
                    <a:pt x="0" y="3799"/>
                    <a:pt x="0" y="4108"/>
                  </a:cubicBezTo>
                  <a:lnTo>
                    <a:pt x="0" y="5132"/>
                  </a:lnTo>
                  <a:cubicBezTo>
                    <a:pt x="0" y="5227"/>
                    <a:pt x="72" y="5299"/>
                    <a:pt x="167" y="5299"/>
                  </a:cubicBezTo>
                  <a:cubicBezTo>
                    <a:pt x="250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29" y="3799"/>
                    <a:pt x="596" y="3751"/>
                  </a:cubicBezTo>
                  <a:lnTo>
                    <a:pt x="1274" y="3560"/>
                  </a:lnTo>
                  <a:cubicBezTo>
                    <a:pt x="1310" y="3560"/>
                    <a:pt x="1322" y="3537"/>
                    <a:pt x="1358" y="3525"/>
                  </a:cubicBezTo>
                  <a:lnTo>
                    <a:pt x="1774" y="3941"/>
                  </a:lnTo>
                  <a:lnTo>
                    <a:pt x="1774" y="5120"/>
                  </a:lnTo>
                  <a:cubicBezTo>
                    <a:pt x="1774" y="5204"/>
                    <a:pt x="1846" y="5287"/>
                    <a:pt x="1929" y="5287"/>
                  </a:cubicBezTo>
                  <a:cubicBezTo>
                    <a:pt x="2025" y="5287"/>
                    <a:pt x="2096" y="5204"/>
                    <a:pt x="2096" y="5120"/>
                  </a:cubicBezTo>
                  <a:lnTo>
                    <a:pt x="2096" y="3941"/>
                  </a:lnTo>
                  <a:lnTo>
                    <a:pt x="2513" y="3525"/>
                  </a:lnTo>
                  <a:cubicBezTo>
                    <a:pt x="2548" y="3537"/>
                    <a:pt x="2560" y="3537"/>
                    <a:pt x="2584" y="3560"/>
                  </a:cubicBezTo>
                  <a:lnTo>
                    <a:pt x="3275" y="3751"/>
                  </a:lnTo>
                  <a:cubicBezTo>
                    <a:pt x="3441" y="3799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3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10"/>
                    <a:pt x="3668" y="3537"/>
                    <a:pt x="3370" y="3453"/>
                  </a:cubicBezTo>
                  <a:lnTo>
                    <a:pt x="2679" y="3263"/>
                  </a:lnTo>
                  <a:cubicBezTo>
                    <a:pt x="2656" y="3239"/>
                    <a:pt x="2632" y="3227"/>
                    <a:pt x="2632" y="3203"/>
                  </a:cubicBezTo>
                  <a:lnTo>
                    <a:pt x="2632" y="2977"/>
                  </a:lnTo>
                  <a:cubicBezTo>
                    <a:pt x="2691" y="2929"/>
                    <a:pt x="2739" y="2882"/>
                    <a:pt x="2798" y="2846"/>
                  </a:cubicBezTo>
                  <a:cubicBezTo>
                    <a:pt x="3037" y="2608"/>
                    <a:pt x="3168" y="2287"/>
                    <a:pt x="3168" y="1953"/>
                  </a:cubicBezTo>
                  <a:lnTo>
                    <a:pt x="3168" y="1632"/>
                  </a:lnTo>
                  <a:lnTo>
                    <a:pt x="3227" y="1501"/>
                  </a:lnTo>
                  <a:cubicBezTo>
                    <a:pt x="3310" y="1358"/>
                    <a:pt x="3346" y="1191"/>
                    <a:pt x="3346" y="1024"/>
                  </a:cubicBezTo>
                  <a:lnTo>
                    <a:pt x="3346" y="167"/>
                  </a:lnTo>
                  <a:cubicBezTo>
                    <a:pt x="3346" y="72"/>
                    <a:pt x="3275" y="1"/>
                    <a:pt x="3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7551754" y="2743946"/>
              <a:ext cx="10280" cy="33005"/>
            </a:xfrm>
            <a:custGeom>
              <a:rect b="b" l="l" r="r" t="t"/>
              <a:pathLst>
                <a:path extrusionOk="0" h="1037" w="323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870"/>
                  </a:lnTo>
                  <a:cubicBezTo>
                    <a:pt x="1" y="965"/>
                    <a:pt x="72" y="1037"/>
                    <a:pt x="168" y="1037"/>
                  </a:cubicBezTo>
                  <a:cubicBezTo>
                    <a:pt x="251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7619610" y="2743946"/>
              <a:ext cx="10248" cy="33005"/>
            </a:xfrm>
            <a:custGeom>
              <a:rect b="b" l="l" r="r" t="t"/>
              <a:pathLst>
                <a:path extrusionOk="0" h="1037" w="322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72" y="1037"/>
                    <a:pt x="155" y="1037"/>
                  </a:cubicBezTo>
                  <a:cubicBezTo>
                    <a:pt x="250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7773464" y="2584427"/>
              <a:ext cx="111810" cy="192525"/>
            </a:xfrm>
            <a:custGeom>
              <a:rect b="b" l="l" r="r" t="t"/>
              <a:pathLst>
                <a:path extrusionOk="0" h="6049" w="3513">
                  <a:moveTo>
                    <a:pt x="1738" y="346"/>
                  </a:moveTo>
                  <a:cubicBezTo>
                    <a:pt x="2036" y="346"/>
                    <a:pt x="2286" y="560"/>
                    <a:pt x="2286" y="810"/>
                  </a:cubicBezTo>
                  <a:lnTo>
                    <a:pt x="2286" y="846"/>
                  </a:lnTo>
                  <a:cubicBezTo>
                    <a:pt x="2131" y="762"/>
                    <a:pt x="1929" y="739"/>
                    <a:pt x="1738" y="739"/>
                  </a:cubicBezTo>
                  <a:cubicBezTo>
                    <a:pt x="1548" y="739"/>
                    <a:pt x="1369" y="786"/>
                    <a:pt x="1191" y="846"/>
                  </a:cubicBezTo>
                  <a:lnTo>
                    <a:pt x="1191" y="810"/>
                  </a:lnTo>
                  <a:cubicBezTo>
                    <a:pt x="1203" y="560"/>
                    <a:pt x="1441" y="346"/>
                    <a:pt x="1738" y="346"/>
                  </a:cubicBezTo>
                  <a:close/>
                  <a:moveTo>
                    <a:pt x="1738" y="1048"/>
                  </a:moveTo>
                  <a:cubicBezTo>
                    <a:pt x="2334" y="1048"/>
                    <a:pt x="2822" y="1536"/>
                    <a:pt x="2822" y="2132"/>
                  </a:cubicBezTo>
                  <a:cubicBezTo>
                    <a:pt x="2822" y="2251"/>
                    <a:pt x="2810" y="2358"/>
                    <a:pt x="2762" y="2477"/>
                  </a:cubicBezTo>
                  <a:cubicBezTo>
                    <a:pt x="2286" y="2001"/>
                    <a:pt x="1453" y="1810"/>
                    <a:pt x="1429" y="1798"/>
                  </a:cubicBezTo>
                  <a:cubicBezTo>
                    <a:pt x="1415" y="1791"/>
                    <a:pt x="1400" y="1788"/>
                    <a:pt x="1385" y="1788"/>
                  </a:cubicBezTo>
                  <a:cubicBezTo>
                    <a:pt x="1347" y="1788"/>
                    <a:pt x="1308" y="1805"/>
                    <a:pt x="1274" y="1822"/>
                  </a:cubicBezTo>
                  <a:cubicBezTo>
                    <a:pt x="1238" y="1858"/>
                    <a:pt x="1215" y="1893"/>
                    <a:pt x="1215" y="1953"/>
                  </a:cubicBezTo>
                  <a:cubicBezTo>
                    <a:pt x="1215" y="1977"/>
                    <a:pt x="1203" y="2072"/>
                    <a:pt x="1084" y="2191"/>
                  </a:cubicBezTo>
                  <a:cubicBezTo>
                    <a:pt x="1024" y="2251"/>
                    <a:pt x="1024" y="2358"/>
                    <a:pt x="1084" y="2429"/>
                  </a:cubicBezTo>
                  <a:cubicBezTo>
                    <a:pt x="1111" y="2467"/>
                    <a:pt x="1148" y="2483"/>
                    <a:pt x="1188" y="2483"/>
                  </a:cubicBezTo>
                  <a:cubicBezTo>
                    <a:pt x="1234" y="2483"/>
                    <a:pt x="1283" y="2461"/>
                    <a:pt x="1322" y="2429"/>
                  </a:cubicBezTo>
                  <a:cubicBezTo>
                    <a:pt x="1405" y="2346"/>
                    <a:pt x="1465" y="2239"/>
                    <a:pt x="1500" y="2167"/>
                  </a:cubicBezTo>
                  <a:cubicBezTo>
                    <a:pt x="1786" y="2251"/>
                    <a:pt x="2358" y="2465"/>
                    <a:pt x="2631" y="2834"/>
                  </a:cubicBezTo>
                  <a:cubicBezTo>
                    <a:pt x="2560" y="3263"/>
                    <a:pt x="2191" y="3584"/>
                    <a:pt x="1738" y="3584"/>
                  </a:cubicBezTo>
                  <a:cubicBezTo>
                    <a:pt x="1274" y="3584"/>
                    <a:pt x="893" y="3239"/>
                    <a:pt x="845" y="2774"/>
                  </a:cubicBezTo>
                  <a:cubicBezTo>
                    <a:pt x="845" y="2751"/>
                    <a:pt x="834" y="2727"/>
                    <a:pt x="822" y="2703"/>
                  </a:cubicBezTo>
                  <a:cubicBezTo>
                    <a:pt x="714" y="2536"/>
                    <a:pt x="655" y="2334"/>
                    <a:pt x="655" y="2132"/>
                  </a:cubicBezTo>
                  <a:cubicBezTo>
                    <a:pt x="655" y="1536"/>
                    <a:pt x="1143" y="1048"/>
                    <a:pt x="1738" y="1048"/>
                  </a:cubicBezTo>
                  <a:close/>
                  <a:moveTo>
                    <a:pt x="2131" y="3846"/>
                  </a:moveTo>
                  <a:lnTo>
                    <a:pt x="2131" y="4025"/>
                  </a:lnTo>
                  <a:cubicBezTo>
                    <a:pt x="2131" y="4084"/>
                    <a:pt x="2143" y="4144"/>
                    <a:pt x="2167" y="4191"/>
                  </a:cubicBezTo>
                  <a:lnTo>
                    <a:pt x="1988" y="4334"/>
                  </a:lnTo>
                  <a:cubicBezTo>
                    <a:pt x="1917" y="4400"/>
                    <a:pt x="1825" y="4432"/>
                    <a:pt x="1734" y="4432"/>
                  </a:cubicBezTo>
                  <a:cubicBezTo>
                    <a:pt x="1643" y="4432"/>
                    <a:pt x="1554" y="4400"/>
                    <a:pt x="1488" y="4334"/>
                  </a:cubicBezTo>
                  <a:lnTo>
                    <a:pt x="1334" y="4191"/>
                  </a:lnTo>
                  <a:cubicBezTo>
                    <a:pt x="1369" y="4144"/>
                    <a:pt x="1381" y="4084"/>
                    <a:pt x="1381" y="4025"/>
                  </a:cubicBezTo>
                  <a:lnTo>
                    <a:pt x="1381" y="3846"/>
                  </a:lnTo>
                  <a:cubicBezTo>
                    <a:pt x="1500" y="3870"/>
                    <a:pt x="1619" y="3906"/>
                    <a:pt x="1750" y="3906"/>
                  </a:cubicBezTo>
                  <a:cubicBezTo>
                    <a:pt x="1893" y="3906"/>
                    <a:pt x="2012" y="3894"/>
                    <a:pt x="2131" y="3846"/>
                  </a:cubicBezTo>
                  <a:close/>
                  <a:moveTo>
                    <a:pt x="1750" y="0"/>
                  </a:moveTo>
                  <a:cubicBezTo>
                    <a:pt x="1274" y="0"/>
                    <a:pt x="881" y="358"/>
                    <a:pt x="881" y="798"/>
                  </a:cubicBezTo>
                  <a:cubicBezTo>
                    <a:pt x="881" y="869"/>
                    <a:pt x="893" y="929"/>
                    <a:pt x="905" y="1000"/>
                  </a:cubicBezTo>
                  <a:cubicBezTo>
                    <a:pt x="560" y="1250"/>
                    <a:pt x="345" y="1667"/>
                    <a:pt x="345" y="2132"/>
                  </a:cubicBezTo>
                  <a:cubicBezTo>
                    <a:pt x="345" y="2382"/>
                    <a:pt x="405" y="2632"/>
                    <a:pt x="536" y="2834"/>
                  </a:cubicBezTo>
                  <a:cubicBezTo>
                    <a:pt x="583" y="3191"/>
                    <a:pt x="774" y="3489"/>
                    <a:pt x="1060" y="3679"/>
                  </a:cubicBezTo>
                  <a:lnTo>
                    <a:pt x="1060" y="4025"/>
                  </a:lnTo>
                  <a:lnTo>
                    <a:pt x="1060" y="4037"/>
                  </a:lnTo>
                  <a:lnTo>
                    <a:pt x="381" y="4382"/>
                  </a:lnTo>
                  <a:cubicBezTo>
                    <a:pt x="143" y="4501"/>
                    <a:pt x="0" y="4739"/>
                    <a:pt x="0" y="5013"/>
                  </a:cubicBezTo>
                  <a:lnTo>
                    <a:pt x="0" y="5882"/>
                  </a:lnTo>
                  <a:cubicBezTo>
                    <a:pt x="0" y="5977"/>
                    <a:pt x="72" y="6049"/>
                    <a:pt x="167" y="6049"/>
                  </a:cubicBezTo>
                  <a:cubicBezTo>
                    <a:pt x="250" y="6049"/>
                    <a:pt x="322" y="5977"/>
                    <a:pt x="322" y="5882"/>
                  </a:cubicBezTo>
                  <a:lnTo>
                    <a:pt x="322" y="5013"/>
                  </a:lnTo>
                  <a:cubicBezTo>
                    <a:pt x="322" y="4870"/>
                    <a:pt x="393" y="4739"/>
                    <a:pt x="536" y="4679"/>
                  </a:cubicBezTo>
                  <a:lnTo>
                    <a:pt x="1084" y="4394"/>
                  </a:lnTo>
                  <a:lnTo>
                    <a:pt x="1274" y="4572"/>
                  </a:lnTo>
                  <a:cubicBezTo>
                    <a:pt x="1417" y="4715"/>
                    <a:pt x="1584" y="4775"/>
                    <a:pt x="1750" y="4775"/>
                  </a:cubicBezTo>
                  <a:cubicBezTo>
                    <a:pt x="1929" y="4775"/>
                    <a:pt x="2096" y="4715"/>
                    <a:pt x="2227" y="4572"/>
                  </a:cubicBezTo>
                  <a:lnTo>
                    <a:pt x="2429" y="4394"/>
                  </a:lnTo>
                  <a:lnTo>
                    <a:pt x="2977" y="4679"/>
                  </a:lnTo>
                  <a:cubicBezTo>
                    <a:pt x="3096" y="4739"/>
                    <a:pt x="3179" y="4870"/>
                    <a:pt x="3179" y="5013"/>
                  </a:cubicBezTo>
                  <a:lnTo>
                    <a:pt x="3179" y="5882"/>
                  </a:lnTo>
                  <a:cubicBezTo>
                    <a:pt x="3179" y="5977"/>
                    <a:pt x="3262" y="6049"/>
                    <a:pt x="3346" y="6049"/>
                  </a:cubicBezTo>
                  <a:cubicBezTo>
                    <a:pt x="3441" y="6049"/>
                    <a:pt x="3512" y="5977"/>
                    <a:pt x="3512" y="5882"/>
                  </a:cubicBezTo>
                  <a:lnTo>
                    <a:pt x="3512" y="5013"/>
                  </a:lnTo>
                  <a:cubicBezTo>
                    <a:pt x="3512" y="4739"/>
                    <a:pt x="3358" y="4501"/>
                    <a:pt x="3120" y="4382"/>
                  </a:cubicBezTo>
                  <a:lnTo>
                    <a:pt x="2453" y="4037"/>
                  </a:lnTo>
                  <a:lnTo>
                    <a:pt x="2453" y="4025"/>
                  </a:lnTo>
                  <a:lnTo>
                    <a:pt x="2453" y="3679"/>
                  </a:lnTo>
                  <a:cubicBezTo>
                    <a:pt x="2739" y="3489"/>
                    <a:pt x="2929" y="3191"/>
                    <a:pt x="2977" y="2834"/>
                  </a:cubicBezTo>
                  <a:cubicBezTo>
                    <a:pt x="3096" y="2632"/>
                    <a:pt x="3167" y="2370"/>
                    <a:pt x="3167" y="2132"/>
                  </a:cubicBezTo>
                  <a:cubicBezTo>
                    <a:pt x="3167" y="1667"/>
                    <a:pt x="2941" y="1262"/>
                    <a:pt x="2608" y="1000"/>
                  </a:cubicBezTo>
                  <a:cubicBezTo>
                    <a:pt x="2619" y="941"/>
                    <a:pt x="2631" y="869"/>
                    <a:pt x="2631" y="798"/>
                  </a:cubicBezTo>
                  <a:cubicBezTo>
                    <a:pt x="2631" y="369"/>
                    <a:pt x="2227" y="0"/>
                    <a:pt x="17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7795043" y="2750789"/>
              <a:ext cx="11012" cy="26162"/>
            </a:xfrm>
            <a:custGeom>
              <a:rect b="b" l="l" r="r" t="t"/>
              <a:pathLst>
                <a:path extrusionOk="0" h="822" w="346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46" y="83"/>
                    <a:pt x="27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7851887" y="2750789"/>
              <a:ext cx="10662" cy="26162"/>
            </a:xfrm>
            <a:custGeom>
              <a:rect b="b" l="l" r="r" t="t"/>
              <a:pathLst>
                <a:path extrusionOk="0" h="822" w="335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34" y="83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7641189" y="2595789"/>
              <a:ext cx="136826" cy="113147"/>
            </a:xfrm>
            <a:custGeom>
              <a:rect b="b" l="l" r="r" t="t"/>
              <a:pathLst>
                <a:path extrusionOk="0" h="3555" w="4299">
                  <a:moveTo>
                    <a:pt x="2156" y="1"/>
                  </a:moveTo>
                  <a:cubicBezTo>
                    <a:pt x="2072" y="1"/>
                    <a:pt x="2001" y="84"/>
                    <a:pt x="2001" y="167"/>
                  </a:cubicBezTo>
                  <a:lnTo>
                    <a:pt x="2001" y="2048"/>
                  </a:lnTo>
                  <a:lnTo>
                    <a:pt x="108" y="3251"/>
                  </a:lnTo>
                  <a:cubicBezTo>
                    <a:pt x="37" y="3299"/>
                    <a:pt x="1" y="3406"/>
                    <a:pt x="60" y="3477"/>
                  </a:cubicBezTo>
                  <a:cubicBezTo>
                    <a:pt x="91" y="3523"/>
                    <a:pt x="147" y="3555"/>
                    <a:pt x="202" y="3555"/>
                  </a:cubicBezTo>
                  <a:cubicBezTo>
                    <a:pt x="232" y="3555"/>
                    <a:pt x="261" y="3546"/>
                    <a:pt x="287" y="3525"/>
                  </a:cubicBezTo>
                  <a:lnTo>
                    <a:pt x="2156" y="2334"/>
                  </a:lnTo>
                  <a:lnTo>
                    <a:pt x="4037" y="3525"/>
                  </a:lnTo>
                  <a:cubicBezTo>
                    <a:pt x="4061" y="3537"/>
                    <a:pt x="4097" y="3549"/>
                    <a:pt x="4120" y="3549"/>
                  </a:cubicBezTo>
                  <a:cubicBezTo>
                    <a:pt x="4180" y="3549"/>
                    <a:pt x="4228" y="3525"/>
                    <a:pt x="4263" y="3477"/>
                  </a:cubicBezTo>
                  <a:cubicBezTo>
                    <a:pt x="4299" y="3406"/>
                    <a:pt x="4287" y="3299"/>
                    <a:pt x="4216" y="3251"/>
                  </a:cubicBezTo>
                  <a:lnTo>
                    <a:pt x="2323" y="2048"/>
                  </a:lnTo>
                  <a:lnTo>
                    <a:pt x="2323" y="167"/>
                  </a:lnTo>
                  <a:cubicBezTo>
                    <a:pt x="2323" y="84"/>
                    <a:pt x="2251" y="1"/>
                    <a:pt x="2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/>
          <p:nvPr/>
        </p:nvSpPr>
        <p:spPr>
          <a:xfrm>
            <a:off x="0" y="75"/>
            <a:ext cx="33003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Taking a look at the correlation matrix above, it's easy to see that a few features have negative correlation with the target value while some have positive.</a:t>
            </a:r>
            <a:endParaRPr/>
          </a:p>
        </p:txBody>
      </p:sp>
      <p:pic>
        <p:nvPicPr>
          <p:cNvPr id="352" name="Google Shape;3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950" y="0"/>
            <a:ext cx="5027874" cy="504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6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2"/>
          <p:cNvSpPr txBox="1"/>
          <p:nvPr>
            <p:ph type="ctrTitle"/>
          </p:nvPr>
        </p:nvSpPr>
        <p:spPr>
          <a:xfrm>
            <a:off x="2862150" y="1034775"/>
            <a:ext cx="7101300" cy="5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pic>
        <p:nvPicPr>
          <p:cNvPr id="358" name="Google Shape;358;p32"/>
          <p:cNvPicPr preferRelativeResize="0"/>
          <p:nvPr/>
        </p:nvPicPr>
        <p:blipFill rotWithShape="1">
          <a:blip r:embed="rId3">
            <a:alphaModFix/>
          </a:blip>
          <a:srcRect b="0" l="17097" r="48971" t="0"/>
          <a:stretch/>
        </p:blipFill>
        <p:spPr>
          <a:xfrm flipH="1">
            <a:off x="723602" y="450"/>
            <a:ext cx="31026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2"/>
          <p:cNvSpPr/>
          <p:nvPr/>
        </p:nvSpPr>
        <p:spPr>
          <a:xfrm flipH="1">
            <a:off x="723625" y="-450"/>
            <a:ext cx="3102600" cy="51435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2"/>
          <p:cNvSpPr txBox="1"/>
          <p:nvPr>
            <p:ph idx="1" type="subTitle"/>
          </p:nvPr>
        </p:nvSpPr>
        <p:spPr>
          <a:xfrm>
            <a:off x="4207075" y="1774950"/>
            <a:ext cx="4608900" cy="15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90500" marR="1905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After exploring the dataset, I observed that I need to convert some categorical variables into dummy variables and scale all the values before training the Machine Learning models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6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366" name="Google Shape;366;p33"/>
          <p:cNvSpPr/>
          <p:nvPr/>
        </p:nvSpPr>
        <p:spPr>
          <a:xfrm rot="-3668371">
            <a:off x="1512258" y="2586640"/>
            <a:ext cx="509" cy="796"/>
          </a:xfrm>
          <a:custGeom>
            <a:rect b="b" l="l" r="r" t="t"/>
            <a:pathLst>
              <a:path extrusionOk="0" h="25" w="16">
                <a:moveTo>
                  <a:pt x="15" y="0"/>
                </a:moveTo>
                <a:cubicBezTo>
                  <a:pt x="12" y="4"/>
                  <a:pt x="5" y="7"/>
                  <a:pt x="1" y="10"/>
                </a:cubicBezTo>
                <a:cubicBezTo>
                  <a:pt x="1" y="14"/>
                  <a:pt x="5" y="21"/>
                  <a:pt x="8" y="24"/>
                </a:cubicBezTo>
                <a:cubicBezTo>
                  <a:pt x="12" y="18"/>
                  <a:pt x="12" y="7"/>
                  <a:pt x="1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7" name="Google Shape;367;p33"/>
          <p:cNvSpPr txBox="1"/>
          <p:nvPr>
            <p:ph idx="8" type="subTitle"/>
          </p:nvPr>
        </p:nvSpPr>
        <p:spPr>
          <a:xfrm>
            <a:off x="561550" y="3378125"/>
            <a:ext cx="1932000" cy="10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Test gives 84 % Score</a:t>
            </a:r>
            <a:endParaRPr/>
          </a:p>
        </p:txBody>
      </p:sp>
      <p:sp>
        <p:nvSpPr>
          <p:cNvPr id="368" name="Google Shape;368;p33"/>
          <p:cNvSpPr txBox="1"/>
          <p:nvPr>
            <p:ph idx="9" type="subTitle"/>
          </p:nvPr>
        </p:nvSpPr>
        <p:spPr>
          <a:xfrm>
            <a:off x="6604650" y="3378125"/>
            <a:ext cx="1932000" cy="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Test gives 87 % Score</a:t>
            </a:r>
            <a:endParaRPr/>
          </a:p>
        </p:txBody>
      </p:sp>
      <p:sp>
        <p:nvSpPr>
          <p:cNvPr id="369" name="Google Shape;369;p33"/>
          <p:cNvSpPr txBox="1"/>
          <p:nvPr>
            <p:ph idx="1" type="subTitle"/>
          </p:nvPr>
        </p:nvSpPr>
        <p:spPr>
          <a:xfrm>
            <a:off x="3556238" y="3011775"/>
            <a:ext cx="1932000" cy="4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370" name="Google Shape;370;p33"/>
          <p:cNvSpPr txBox="1"/>
          <p:nvPr>
            <p:ph type="title"/>
          </p:nvPr>
        </p:nvSpPr>
        <p:spPr>
          <a:xfrm>
            <a:off x="757888" y="1848425"/>
            <a:ext cx="1539300" cy="76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1" name="Google Shape;371;p33"/>
          <p:cNvSpPr txBox="1"/>
          <p:nvPr>
            <p:ph idx="2" type="title"/>
          </p:nvPr>
        </p:nvSpPr>
        <p:spPr>
          <a:xfrm>
            <a:off x="6801000" y="1848425"/>
            <a:ext cx="1539300" cy="76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72" name="Google Shape;372;p33"/>
          <p:cNvSpPr txBox="1"/>
          <p:nvPr>
            <p:ph idx="3" type="title"/>
          </p:nvPr>
        </p:nvSpPr>
        <p:spPr>
          <a:xfrm>
            <a:off x="3752588" y="1848425"/>
            <a:ext cx="1539300" cy="76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3" name="Google Shape;373;p33"/>
          <p:cNvSpPr txBox="1"/>
          <p:nvPr>
            <p:ph idx="5" type="subTitle"/>
          </p:nvPr>
        </p:nvSpPr>
        <p:spPr>
          <a:xfrm>
            <a:off x="561550" y="2532975"/>
            <a:ext cx="1932000" cy="14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3"/>
          <p:cNvSpPr txBox="1"/>
          <p:nvPr>
            <p:ph idx="6" type="subTitle"/>
          </p:nvPr>
        </p:nvSpPr>
        <p:spPr>
          <a:xfrm>
            <a:off x="6604650" y="3011775"/>
            <a:ext cx="1932000" cy="4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K-Nearest Neighbors</a:t>
            </a:r>
            <a:endParaRPr/>
          </a:p>
        </p:txBody>
      </p:sp>
      <p:sp>
        <p:nvSpPr>
          <p:cNvPr id="375" name="Google Shape;375;p33"/>
          <p:cNvSpPr txBox="1"/>
          <p:nvPr>
            <p:ph idx="7" type="subTitle"/>
          </p:nvPr>
        </p:nvSpPr>
        <p:spPr>
          <a:xfrm>
            <a:off x="3556190" y="3378125"/>
            <a:ext cx="1932000" cy="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Test gives 85 % Score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6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381" name="Google Shape;381;p34"/>
          <p:cNvSpPr txBox="1"/>
          <p:nvPr>
            <p:ph idx="3" type="subTitle"/>
          </p:nvPr>
        </p:nvSpPr>
        <p:spPr>
          <a:xfrm>
            <a:off x="96475" y="1296600"/>
            <a:ext cx="63864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90500" marR="1905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In this project, I used Machine Learning to predict whether a person is suffering from a heart disease. After importing the data, I analysed it using plots. Then, I did generated dummy variables for categorical features and scaled other features. I then applied four Machine Learning algorithms, Logistic Regression, Decision Tree Classifier and K Neighbors Classifier. I varied parameters across each model to improve their scores. In the end, K Neighbors Classifier achieved the highest score of 87% with 8 nearest neighbors.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ancer Disease by Slidesgo">
  <a:themeElements>
    <a:clrScheme name="Simple Light">
      <a:dk1>
        <a:srgbClr val="F8F8F6"/>
      </a:dk1>
      <a:lt1>
        <a:srgbClr val="CC4125"/>
      </a:lt1>
      <a:dk2>
        <a:srgbClr val="1C203A"/>
      </a:dk2>
      <a:lt2>
        <a:srgbClr val="1C203A"/>
      </a:lt2>
      <a:accent1>
        <a:srgbClr val="CC4125"/>
      </a:accent1>
      <a:accent2>
        <a:srgbClr val="F8F8F6"/>
      </a:accent2>
      <a:accent3>
        <a:srgbClr val="1C203A"/>
      </a:accent3>
      <a:accent4>
        <a:srgbClr val="CC4125"/>
      </a:accent4>
      <a:accent5>
        <a:srgbClr val="F8F8F6"/>
      </a:accent5>
      <a:accent6>
        <a:srgbClr val="F8F8F6"/>
      </a:accent6>
      <a:hlink>
        <a:srgbClr val="1C20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